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3" r:id="rId5"/>
    <p:sldMasterId id="2147483675" r:id="rId6"/>
    <p:sldMasterId id="2147483689" r:id="rId7"/>
    <p:sldMasterId id="2147483712" r:id="rId8"/>
    <p:sldMasterId id="2147483734" r:id="rId9"/>
    <p:sldMasterId id="2147483750" r:id="rId10"/>
  </p:sldMasterIdLst>
  <p:notesMasterIdLst>
    <p:notesMasterId r:id="rId36"/>
  </p:notesMasterIdLst>
  <p:handoutMasterIdLst>
    <p:handoutMasterId r:id="rId37"/>
  </p:handoutMasterIdLst>
  <p:sldIdLst>
    <p:sldId id="316" r:id="rId11"/>
    <p:sldId id="317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263" r:id="rId20"/>
    <p:sldId id="262" r:id="rId21"/>
    <p:sldId id="264" r:id="rId22"/>
    <p:sldId id="265" r:id="rId23"/>
    <p:sldId id="300" r:id="rId24"/>
    <p:sldId id="301" r:id="rId25"/>
    <p:sldId id="302" r:id="rId26"/>
    <p:sldId id="303" r:id="rId27"/>
    <p:sldId id="304" r:id="rId28"/>
    <p:sldId id="318" r:id="rId29"/>
    <p:sldId id="319" r:id="rId30"/>
    <p:sldId id="320" r:id="rId31"/>
    <p:sldId id="321" r:id="rId32"/>
    <p:sldId id="306" r:id="rId33"/>
    <p:sldId id="267" r:id="rId34"/>
    <p:sldId id="26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7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3" autoAdjust="0"/>
    <p:restoredTop sz="89071" autoAdjust="0"/>
  </p:normalViewPr>
  <p:slideViewPr>
    <p:cSldViewPr>
      <p:cViewPr varScale="1">
        <p:scale>
          <a:sx n="78" d="100"/>
          <a:sy n="78" d="100"/>
        </p:scale>
        <p:origin x="7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92" y="365126"/>
            <a:ext cx="10515601" cy="1325564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91" y="1681168"/>
            <a:ext cx="51577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  <a:lvl2pPr marL="0" indent="342891">
              <a:buSzTx/>
              <a:buFontTx/>
              <a:buNone/>
              <a:defRPr sz="1800" b="1"/>
            </a:lvl2pPr>
            <a:lvl3pPr marL="0" indent="685783">
              <a:buSzTx/>
              <a:buFontTx/>
              <a:buNone/>
              <a:defRPr sz="1800" b="1"/>
            </a:lvl3pPr>
            <a:lvl4pPr marL="0" indent="1028674">
              <a:buSzTx/>
              <a:buFontTx/>
              <a:buNone/>
              <a:defRPr sz="1800" b="1"/>
            </a:lvl4pPr>
            <a:lvl5pPr marL="0" indent="1371566">
              <a:buSzTx/>
              <a:buFontTx/>
              <a:buNone/>
              <a:defRPr sz="18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8"/>
            <a:ext cx="5183189" cy="823913"/>
          </a:xfrm>
          <a:prstGeom prst="rect">
            <a:avLst/>
          </a:prstGeom>
        </p:spPr>
        <p:txBody>
          <a:bodyPr anchor="b"/>
          <a:lstStyle>
            <a:lvl1pPr marL="0" indent="0" algn="r" rtl="0">
              <a:buSzTx/>
              <a:buFontTx/>
              <a:buNone/>
              <a:defRPr sz="2400" b="1"/>
            </a:lvl1pPr>
          </a:lstStyle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71623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02687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862241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92" y="987425"/>
            <a:ext cx="6172201" cy="487362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29" indent="-195938">
              <a:defRPr sz="2400"/>
            </a:lvl2pPr>
            <a:lvl3pPr marL="914377" indent="-228594">
              <a:defRPr sz="2400"/>
            </a:lvl3pPr>
            <a:lvl4pPr marL="1302987" indent="-274313">
              <a:defRPr sz="2400"/>
            </a:lvl4pPr>
            <a:lvl5pPr marL="1645879" indent="-274313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1"/>
            <a:ext cx="3932240" cy="3811588"/>
          </a:xfrm>
          <a:prstGeom prst="rect">
            <a:avLst/>
          </a:prstGeom>
        </p:spPr>
        <p:txBody>
          <a:bodyPr/>
          <a:lstStyle>
            <a:lvl1pPr marL="0" indent="0" algn="r" rtl="0">
              <a:buSzTx/>
              <a:buFontTx/>
              <a:buNone/>
              <a:defRPr sz="1600"/>
            </a:lvl1pPr>
          </a:lstStyle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973565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92" y="987425"/>
            <a:ext cx="6172201" cy="4873627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0" indent="342891">
              <a:buSzTx/>
              <a:buFontTx/>
              <a:buNone/>
              <a:defRPr sz="1200"/>
            </a:lvl2pPr>
            <a:lvl3pPr marL="0" indent="685783">
              <a:buSzTx/>
              <a:buFontTx/>
              <a:buNone/>
              <a:defRPr sz="1200"/>
            </a:lvl3pPr>
            <a:lvl4pPr marL="0" indent="1028674">
              <a:buSzTx/>
              <a:buFontTx/>
              <a:buNone/>
              <a:defRPr sz="1200"/>
            </a:lvl4pPr>
            <a:lvl5pPr marL="0" indent="1371566">
              <a:buSzTx/>
              <a:buFontTx/>
              <a:buNone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145850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0D66-2637-43D6-A887-A679AFFEA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2BC34-74C8-4973-9298-896941386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B476E-CDCD-428F-819F-2EB8C6B1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200C2-705D-4451-B6C1-58FA9F3C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B62D-1A5A-484A-8D62-DB1EB768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27789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22D6-4D2E-4CCB-AEB5-E44C2460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A724F-2BA7-44CF-839D-26E45471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0521-597D-4F58-B447-13291AFA9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1F2F-FE79-435E-9F8A-309C23F5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D48BF-F2AD-44E2-AF47-F1F067C6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283686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FE1F-6AA9-443E-90F0-31EC84CA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604F7-6FF7-45F3-9B61-120B6C7B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8E8BF-AF17-471F-B2D1-61799DA8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BBFD-5FD0-4E08-B88B-6A6533AB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428AE-A17A-4A1A-BB8D-39EA6473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74354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6A5A-57EF-4D9D-82F5-EA62CD8F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2B633-9F31-485E-BB1B-CC86F3C85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A9DCE-CEC7-4495-B47B-58384923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46BB1-4165-40C0-91F6-CB85335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61564-D517-4BCB-BFB5-A0F1A2FC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21B3C-7EC4-454B-82C3-D9407F06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11612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971C-A664-4A9F-8B45-BB9F52AB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B2DB2-071B-452D-BFBA-F7A5C14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552C0-45D9-4C28-86C4-6686B27F8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8B6A0-4EBA-485D-8ACC-C2F1055E5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C7D46-E7FE-430D-9F9E-BE12BB3F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4DF1F-4556-4180-A041-7C96F4A8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F7116-C70F-4D0B-BFE7-5C040A88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3E774-27CB-419F-B9ED-16ACC83D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5896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D595-E61A-41B8-A4A9-DDD0E6C4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0771B-B5C3-42A8-8C85-F0CC208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97DBB-08A1-4096-B173-02C62B07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8D3CC-CB9C-4E52-874D-FA37D64C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32783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8992D-3932-4B90-8380-1D887C07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78B1D-C739-4DCD-BB83-7CC90CFC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E5DD-E04D-4F35-A29B-5BF20596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86940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5639-AF23-43D7-8454-5DA3F45B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1CC4-667C-423B-BCED-14DE9646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7C56F-B8B1-4F74-95B8-EA170A1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7E353-8C59-4474-B708-6928DF39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598FC-AA65-4358-A788-89BD7C6D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A470-D164-4894-9384-E54E9048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453006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AD03-8FDB-483A-8E3A-DDC5BD81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C1B1E-78A6-4769-9731-5D6DB9EBA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3EB90-0560-4536-8F23-DA5AEAB02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47F83-6C37-4095-8F7A-5037D7CF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8D99F-3B38-4161-BABF-960ADE6B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98FDC-905E-47E2-B24B-73DD4F36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68647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B4B0-A576-4C43-92F7-557414F3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6550D-F784-41FC-B31D-CAFF2A6D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64D46-39C1-4431-A7C7-14E7A733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FE23C-64B5-4341-A420-6416F467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D79B-FBBC-4B73-A084-19A09A94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01987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B744E-B289-4A3C-A563-727A69CA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02E62-E787-4604-B8EC-AF5AA79FE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F8E3C-6494-458A-AD35-49EE341D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5752-886D-4CE9-B54C-FBA37B35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EBE52-8755-4AB8-91D5-2AAAD254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19185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9FD518C-483D-4305-A8F1-5155096A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D7CA0F0-2E4C-4C69-B8D8-3B4296A1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117D002-AC1D-4A85-8E33-2096C399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28B66852-F2CA-4E90-A15E-64FF222DC015}"/>
              </a:ext>
            </a:extLst>
          </p:cNvPr>
          <p:cNvGrpSpPr/>
          <p:nvPr userDrawn="1"/>
        </p:nvGrpSpPr>
        <p:grpSpPr>
          <a:xfrm rot="5400000">
            <a:off x="-863771" y="5310016"/>
            <a:ext cx="2092666" cy="365125"/>
            <a:chOff x="5076531" y="6479710"/>
            <a:chExt cx="2092666" cy="392626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F37A7E63-5CB9-48DB-BDC3-3FEAFDD72515}"/>
                </a:ext>
              </a:extLst>
            </p:cNvPr>
            <p:cNvSpPr/>
            <p:nvPr userDrawn="1"/>
          </p:nvSpPr>
          <p:spPr>
            <a:xfrm>
              <a:off x="5076531" y="6479710"/>
              <a:ext cx="2009778" cy="3926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KW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KW" sz="1600" b="1" dirty="0">
                  <a:solidFill>
                    <a:schemeClr val="tx1"/>
                  </a:solidFill>
                  <a:latin typeface="FF Hekaya Light" panose="00000A00000000000000" pitchFamily="50" charset="-78"/>
                  <a:cs typeface="+mn-cs"/>
                </a:rPr>
                <a:t> كوكب المرح والمعرفة</a:t>
              </a: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B389E96C-EB71-4CB6-92EE-A331373D17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035">
              <a:off x="6895428" y="6539138"/>
              <a:ext cx="273769" cy="273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1539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9FD518C-483D-4305-A8F1-5155096A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D7CA0F0-2E4C-4C69-B8D8-3B4296A1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117D002-AC1D-4A85-8E33-2096C3999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95846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041549-69DB-4740-A5CB-DFE28EEA3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1CDF980-E43F-49F5-BE0E-CEAA7B95D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40E173-321C-484B-8C3E-D4A600DA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B37DB5-F263-4431-B3AF-684E8616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35907B-07C4-4F05-8568-F6DFB3EB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90424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D90CC3-7ACC-41D0-A9DD-B391A8CE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BE7B550-62E3-40FA-8C17-8A7983131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667B6E2-97C2-44F1-A3E8-19F01608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7886BFB-3153-4EF8-A7B5-10EFF86F3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8F6883-8D1D-4B06-A49F-57DC99AF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4030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A41615-F1A0-47AC-BEFA-9DCC24350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C09C031-7F08-47CB-9774-08A189774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1B2D95-71F7-41FD-B269-46F6DACD8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0350BD-9689-485A-B5A4-3202BB5C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2E8B110-C97F-4608-AB71-5F99B975E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91397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13A3A6-48D8-4CF0-9306-06578418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D99EA9B-2B76-4E48-B034-9658A6580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02D8209-07FE-4E6C-B485-E80C5AD3F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F136AD-FDC6-433D-ADCA-E08FE43A1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7884211-3E0D-4005-8EEB-F673BA38B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0EE3E3A-6198-40B2-BF2F-7899C5CCD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031033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A21E06-6021-47CE-8023-B6BB419E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DAC7CBF-923E-4E9C-9AAB-5D4743976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379D366-97FA-4687-A56F-D84448192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E6D6760-6551-4D26-A5D6-935B492E05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D16B139-75B6-42B8-A1CC-6140DEC9C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137EF94-9DBC-435A-9812-E34C6AE72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FE57B64-5D50-4A94-A2DA-1CB89A06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CD1B916-BA73-475C-B9C3-7C74837B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75118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DFC52E-D2E3-4240-9021-8E747C095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15D59AA-D4AA-4232-A42F-54BC5003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2403D1A-1C2C-424E-BDAB-28E68AE7A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CC5415F-12C7-4A62-B1A3-BE46B9E6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20741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9FD518C-483D-4305-A8F1-5155096A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B1B565B-C098-490C-BF74-4BB474A37E5D}"/>
              </a:ext>
            </a:extLst>
          </p:cNvPr>
          <p:cNvSpPr/>
          <p:nvPr userDrawn="1"/>
        </p:nvSpPr>
        <p:spPr>
          <a:xfrm>
            <a:off x="8727864" y="165788"/>
            <a:ext cx="3308396" cy="2124752"/>
          </a:xfrm>
          <a:prstGeom prst="rect">
            <a:avLst/>
          </a:prstGeom>
          <a:solidFill>
            <a:srgbClr val="976739">
              <a:alpha val="89804"/>
            </a:srgbClr>
          </a:solidFill>
          <a:ln w="76200">
            <a:solidFill>
              <a:srgbClr val="E1E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4400" b="1" dirty="0"/>
              <a:t>السؤال</a:t>
            </a:r>
            <a:endParaRPr lang="ar-KW" sz="4400" b="1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464D3B8E-C4DC-45EC-AAF4-3DFA13AC9FD1}"/>
              </a:ext>
            </a:extLst>
          </p:cNvPr>
          <p:cNvGrpSpPr/>
          <p:nvPr userDrawn="1"/>
        </p:nvGrpSpPr>
        <p:grpSpPr>
          <a:xfrm rot="5400000">
            <a:off x="7829636" y="1090388"/>
            <a:ext cx="2009778" cy="365125"/>
            <a:chOff x="5076531" y="6479710"/>
            <a:chExt cx="2009778" cy="392626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CD606256-CF17-4847-81C5-B69A9E571D39}"/>
                </a:ext>
              </a:extLst>
            </p:cNvPr>
            <p:cNvSpPr/>
            <p:nvPr userDrawn="1"/>
          </p:nvSpPr>
          <p:spPr>
            <a:xfrm>
              <a:off x="5076531" y="6479710"/>
              <a:ext cx="2009778" cy="39262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ar-KW"/>
              </a:defPPr>
              <a:lvl1pPr marL="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KW" sz="1400" b="1" dirty="0">
                  <a:solidFill>
                    <a:srgbClr val="FFFFFF"/>
                  </a:solidFill>
                  <a:latin typeface="FF Hekaya Light" panose="00000A00000000000000" pitchFamily="50" charset="-78"/>
                  <a:cs typeface="+mn-cs"/>
                </a:rPr>
                <a:t> كوكب المرح والمعرفة</a:t>
              </a:r>
            </a:p>
          </p:txBody>
        </p:sp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6186D355-202B-4454-A5BD-56EB48B3BD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035">
              <a:off x="6768352" y="6539138"/>
              <a:ext cx="273769" cy="273769"/>
            </a:xfrm>
            <a:prstGeom prst="rect">
              <a:avLst/>
            </a:prstGeom>
          </p:spPr>
        </p:pic>
      </p:grpSp>
      <p:pic>
        <p:nvPicPr>
          <p:cNvPr id="9" name="صورة 8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7AFCF429-9A68-421B-A391-97F2F55A1C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b="18874"/>
          <a:stretch/>
        </p:blipFill>
        <p:spPr>
          <a:xfrm>
            <a:off x="8677300" y="36841"/>
            <a:ext cx="3400061" cy="630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1075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3D19283-D1E5-4076-88EA-9192D17EE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165CAA7-F5F4-4B03-9819-A27128F4D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D39E13B-5C9C-4A3C-9F2C-C7BB9C788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4D5B120-CC42-49E7-872E-8EA8BBCEC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0C5454-606A-4616-802C-F57A8E897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935700F-E0D2-46E9-933A-1BFC3561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51792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E75F0A-4E04-4A2A-AE8E-C2827EE72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9BA2720-E158-46C3-8445-93BAF3725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995F322-2988-4ECC-8BFE-7E179D253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4F6D76F-D925-43A5-AA59-B86AA78C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E828EBF-2FB1-4B16-A2D0-E5D6A50E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09C7313-46F2-4F21-94F9-86B5A9935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96851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B50BD7-2A89-423E-AD3E-A0DF9D95B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764F45-1861-4271-8938-0C1DCC743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FE944C-1B86-452A-B7CF-88306830F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564893-1BBA-4F2C-AFFE-451CC5E9F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4E5277C-3F3E-4A9B-B2B7-E891D9D86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14305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1D88FE0-3B06-4C1E-9113-619418E0E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4A8EA28-D539-42B6-A19C-915674274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B65E40-EF7F-4B66-A653-F84342C5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7DD2029-BEA9-41B6-8E62-DFB9766DA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548E67A-DBA9-4888-BD92-4CB3E12B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8323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2"/>
            <a:ext cx="4613231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sz="1400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7" y="2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1" y="2"/>
            <a:ext cx="510363" cy="685799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4"/>
            <a:ext cx="589523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4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7"/>
            <a:ext cx="6876857" cy="81204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81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8" y="1040002"/>
            <a:ext cx="3338625" cy="315015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4"/>
            <a:ext cx="3497263" cy="18018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735167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-5980"/>
            <a:ext cx="5111087" cy="693221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6" y="675167"/>
            <a:ext cx="3761863" cy="3055079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anchor="ctr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2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92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6" y="557305"/>
            <a:ext cx="5355265" cy="162573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8" y="0"/>
            <a:ext cx="6683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1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3" y="2183036"/>
            <a:ext cx="5355267" cy="4121845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76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2" y="975817"/>
            <a:ext cx="2979897" cy="1264340"/>
          </a:xfrm>
        </p:spPr>
        <p:txBody>
          <a:bodyPr anchor="b">
            <a:normAutofit/>
          </a:bodyPr>
          <a:lstStyle>
            <a:lvl1pPr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3" y="5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1" y="883421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8" y="4574266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7561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56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1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94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-5980"/>
            <a:ext cx="5111087" cy="6877627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2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7" y="533401"/>
            <a:ext cx="3678763" cy="577148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97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2" y="4319521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1" y="4761768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2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1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Picture Placeholder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7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6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1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90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96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1" cy="4351339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063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734325"/>
            <a:ext cx="5157787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58238"/>
            <a:ext cx="5157787" cy="3684588"/>
          </a:xfrm>
        </p:spPr>
        <p:txBody>
          <a:bodyPr/>
          <a:lstStyle>
            <a:lvl1pPr marL="283457" indent="-283457">
              <a:defRPr/>
            </a:lvl1pPr>
            <a:lvl2pPr marL="283457" indent="-283457">
              <a:defRPr/>
            </a:lvl2pPr>
            <a:lvl3pPr marL="283457" indent="-283457">
              <a:defRPr/>
            </a:lvl3pPr>
            <a:lvl4pPr marL="283457" indent="-283457">
              <a:defRPr/>
            </a:lvl4pPr>
            <a:lvl5pPr marL="283457" indent="-283457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734325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58238"/>
            <a:ext cx="5183188" cy="3684588"/>
          </a:xfrm>
        </p:spPr>
        <p:txBody>
          <a:bodyPr/>
          <a:lstStyle>
            <a:lvl1pPr marL="283457" indent="-283457">
              <a:defRPr/>
            </a:lvl1pPr>
            <a:lvl2pPr marL="283457" indent="-283457">
              <a:defRPr/>
            </a:lvl2pPr>
            <a:lvl3pPr marL="283457" indent="-283457">
              <a:defRPr/>
            </a:lvl3pPr>
            <a:lvl4pPr marL="283457" indent="-283457">
              <a:defRPr/>
            </a:lvl4pPr>
            <a:lvl5pPr marL="283457" indent="-283457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257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8"/>
            <a:ext cx="3200400" cy="3684588"/>
          </a:xfrm>
        </p:spPr>
        <p:txBody>
          <a:bodyPr>
            <a:normAutofit/>
          </a:bodyPr>
          <a:lstStyle>
            <a:lvl1pPr marL="283457" indent="-283457">
              <a:defRPr sz="2000"/>
            </a:lvl1pPr>
            <a:lvl2pPr marL="283457" indent="-283457">
              <a:defRPr sz="2000"/>
            </a:lvl2pPr>
            <a:lvl3pPr marL="283457" indent="-283457">
              <a:defRPr sz="2000"/>
            </a:lvl3pPr>
            <a:lvl4pPr marL="283457" indent="-283457">
              <a:defRPr sz="2000"/>
            </a:lvl4pPr>
            <a:lvl5pPr marL="283457" indent="-283457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8"/>
            <a:ext cx="3200400" cy="3684588"/>
          </a:xfrm>
        </p:spPr>
        <p:txBody>
          <a:bodyPr>
            <a:normAutofit/>
          </a:bodyPr>
          <a:lstStyle>
            <a:lvl1pPr marL="283457" indent="-283457">
              <a:defRPr sz="2000"/>
            </a:lvl1pPr>
            <a:lvl2pPr marL="283457" indent="-283457">
              <a:defRPr sz="2000"/>
            </a:lvl2pPr>
            <a:lvl3pPr marL="283457" indent="-283457">
              <a:defRPr sz="2000"/>
            </a:lvl3pPr>
            <a:lvl4pPr marL="283457" indent="-283457">
              <a:defRPr sz="2000"/>
            </a:lvl4pPr>
            <a:lvl5pPr marL="283457" indent="-283457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8"/>
            <a:ext cx="3200400" cy="3684588"/>
          </a:xfrm>
        </p:spPr>
        <p:txBody>
          <a:bodyPr>
            <a:normAutofit/>
          </a:bodyPr>
          <a:lstStyle>
            <a:lvl1pPr marL="283457" indent="-283457">
              <a:defRPr sz="2000"/>
            </a:lvl1pPr>
            <a:lvl2pPr marL="283457" indent="-283457">
              <a:defRPr sz="2000"/>
            </a:lvl2pPr>
            <a:lvl3pPr marL="283457" indent="-283457">
              <a:defRPr sz="2000"/>
            </a:lvl3pPr>
            <a:lvl4pPr marL="283457" indent="-283457">
              <a:defRPr sz="2000"/>
            </a:lvl4pPr>
            <a:lvl5pPr marL="283457" indent="-283457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533400"/>
            <a:ext cx="5496636" cy="1685899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229349"/>
            <a:ext cx="5496636" cy="38217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2" y="0"/>
            <a:ext cx="2463897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2" y="3383280"/>
            <a:ext cx="2463897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575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1"/>
            <a:ext cx="6238688" cy="138223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-7444"/>
            <a:ext cx="4966447" cy="6846395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9" y="2301949"/>
            <a:ext cx="6238687" cy="4022651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6" y="-19395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5353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30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4834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214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2"/>
            <a:ext cx="5181600" cy="42524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2"/>
            <a:ext cx="5181600" cy="42524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388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472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3786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1" y="1064716"/>
            <a:ext cx="6153912" cy="3922755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pPr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1" y="5033339"/>
            <a:ext cx="6157951" cy="943387"/>
          </a:xfrm>
        </p:spPr>
        <p:txBody>
          <a:bodyPr/>
          <a:lstStyle>
            <a:lvl1pPr>
              <a:buNone/>
              <a:defRPr/>
            </a:lvl1pPr>
          </a:lstStyle>
          <a:p>
            <a:pPr algn="r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1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1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3" y="1"/>
            <a:ext cx="4811317" cy="6857999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776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09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90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09" y="0"/>
            <a:ext cx="8392027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8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3" y="4157467"/>
            <a:ext cx="972079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6" y="807312"/>
            <a:ext cx="5296931" cy="529693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41" y="4814449"/>
            <a:ext cx="1668775" cy="16214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80" y="1164255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34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87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5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2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13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1800"/>
            </a:lvl1pPr>
            <a:lvl2pPr marL="171446">
              <a:buClr>
                <a:srgbClr val="73292A"/>
              </a:buClr>
              <a:defRPr sz="1500"/>
            </a:lvl2pPr>
            <a:lvl3pPr marL="514338">
              <a:buClr>
                <a:srgbClr val="73292A"/>
              </a:buClr>
              <a:defRPr sz="1351"/>
            </a:lvl3pPr>
            <a:lvl4pPr marL="857229">
              <a:buClr>
                <a:srgbClr val="73292A"/>
              </a:buClr>
              <a:defRPr sz="1200"/>
            </a:lvl4pPr>
            <a:lvl5pPr marL="1200121">
              <a:buClr>
                <a:srgbClr val="73292A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249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979885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8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91" y="-13445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4"/>
            <a:ext cx="1207555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5" y="-1952999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351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2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051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051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5700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6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3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3" y="287487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5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81" y="3252857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4273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40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4076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1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1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4" y="-287016"/>
            <a:ext cx="1051335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1" y="4923383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7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70" y="3189070"/>
            <a:ext cx="945473" cy="1936751"/>
          </a:xfrm>
        </p:spPr>
        <p:txBody>
          <a:bodyPr>
            <a:noAutofit/>
          </a:bodyPr>
          <a:lstStyle>
            <a:lvl1pPr marL="0" indent="0">
              <a:buNone/>
              <a:defRPr sz="10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1"/>
          </a:xfrm>
        </p:spPr>
        <p:txBody>
          <a:bodyPr>
            <a:noAutofit/>
          </a:bodyPr>
          <a:lstStyle>
            <a:lvl1pPr marL="0" indent="0">
              <a:buNone/>
              <a:defRPr sz="10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73983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4" y="4"/>
            <a:ext cx="11105523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82" y="1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6" y="5738223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1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1" y="1797051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1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5" y="1797051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5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923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4" y="4"/>
            <a:ext cx="11105523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82" y="1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6" y="5738223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1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1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5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1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5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1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1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1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1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1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spc="15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51" spc="15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3111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202" y="196053"/>
            <a:ext cx="10515601" cy="1686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1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6" y="319218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2" y="459093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450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3" y="3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22" y="319218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1" y="1631194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791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2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4" y="1589697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latin typeface="+mj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171446" indent="-171446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1pPr>
            <a:lvl2pPr marL="514338" indent="-171446">
              <a:buClr>
                <a:srgbClr val="73292A"/>
              </a:buClr>
              <a:buFont typeface="Arial" panose="020B0604020202020204" pitchFamily="34" charset="0"/>
              <a:buChar char="•"/>
              <a:defRPr sz="1051"/>
            </a:lvl2pPr>
            <a:lvl3pPr marL="857229" indent="-171446">
              <a:buClr>
                <a:srgbClr val="73292A"/>
              </a:buClr>
              <a:buFont typeface="Arial" panose="020B0604020202020204" pitchFamily="34" charset="0"/>
              <a:buChar char="•"/>
              <a:defRPr sz="900"/>
            </a:lvl3pPr>
            <a:lvl4pPr marL="1200121" indent="-171446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4pPr>
            <a:lvl5pPr marL="1543012" indent="-171446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1500" b="0">
                <a:latin typeface="+mj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200"/>
            </a:lvl1pPr>
            <a:lvl2pPr>
              <a:buClr>
                <a:srgbClr val="73292A"/>
              </a:buClr>
              <a:defRPr sz="1051"/>
            </a:lvl2pPr>
            <a:lvl3pPr>
              <a:buClr>
                <a:srgbClr val="73292A"/>
              </a:buClr>
              <a:defRPr sz="900"/>
            </a:lvl3pPr>
            <a:lvl4pPr>
              <a:buClr>
                <a:srgbClr val="73292A"/>
              </a:buClr>
              <a:defRPr sz="825"/>
            </a:lvl4pPr>
            <a:lvl5pPr>
              <a:buClr>
                <a:srgbClr val="73292A"/>
              </a:buCl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4" y="2260473"/>
            <a:ext cx="1245309" cy="2314811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249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2121857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82" y="319216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7" y="1631194"/>
            <a:ext cx="1207555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6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latin typeface="+mj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9"/>
            <a:ext cx="3200400" cy="3320861"/>
          </a:xfrm>
        </p:spPr>
        <p:txBody>
          <a:bodyPr>
            <a:normAutofit/>
          </a:bodyPr>
          <a:lstStyle>
            <a:lvl1pPr marL="171446" indent="-171446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1pPr>
            <a:lvl2pPr marL="514338" indent="-171446">
              <a:buClr>
                <a:srgbClr val="73292A"/>
              </a:buClr>
              <a:buFont typeface="Arial" panose="020B0604020202020204" pitchFamily="34" charset="0"/>
              <a:buChar char="•"/>
              <a:defRPr sz="1051"/>
            </a:lvl2pPr>
            <a:lvl3pPr marL="857229" indent="-171446">
              <a:buClr>
                <a:srgbClr val="73292A"/>
              </a:buClr>
              <a:buFont typeface="Arial" panose="020B0604020202020204" pitchFamily="34" charset="0"/>
              <a:buChar char="•"/>
              <a:defRPr sz="900"/>
            </a:lvl3pPr>
            <a:lvl4pPr marL="1200121" indent="-171446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4pPr>
            <a:lvl5pPr marL="1543012" indent="-171446">
              <a:buClr>
                <a:srgbClr val="73292A"/>
              </a:buClr>
              <a:buFont typeface="Arial" panose="020B0604020202020204" pitchFamily="34" charset="0"/>
              <a:buChar char="•"/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6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latin typeface="+mj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9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200"/>
            </a:lvl1pPr>
            <a:lvl2pPr>
              <a:buClr>
                <a:srgbClr val="73292A"/>
              </a:buClr>
              <a:defRPr sz="1051"/>
            </a:lvl2pPr>
            <a:lvl3pPr>
              <a:buClr>
                <a:srgbClr val="73292A"/>
              </a:buClr>
              <a:defRPr sz="900"/>
            </a:lvl3pPr>
            <a:lvl4pPr>
              <a:buClr>
                <a:srgbClr val="73292A"/>
              </a:buClr>
              <a:defRPr sz="825"/>
            </a:lvl4pPr>
            <a:lvl5pPr>
              <a:buClr>
                <a:srgbClr val="73292A"/>
              </a:buCl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6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1500" b="0">
                <a:latin typeface="+mj-lt"/>
              </a:defRPr>
            </a:lvl1pPr>
            <a:lvl2pPr marL="342891" indent="0">
              <a:buNone/>
              <a:defRPr sz="1500" b="1"/>
            </a:lvl2pPr>
            <a:lvl3pPr marL="685783" indent="0">
              <a:buNone/>
              <a:defRPr sz="1351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9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200"/>
            </a:lvl1pPr>
            <a:lvl2pPr>
              <a:buClr>
                <a:srgbClr val="73292A"/>
              </a:buClr>
              <a:defRPr sz="1051"/>
            </a:lvl2pPr>
            <a:lvl3pPr>
              <a:buClr>
                <a:srgbClr val="73292A"/>
              </a:buClr>
              <a:defRPr sz="900"/>
            </a:lvl3pPr>
            <a:lvl4pPr>
              <a:buClr>
                <a:srgbClr val="73292A"/>
              </a:buClr>
              <a:defRPr sz="825"/>
            </a:lvl4pPr>
            <a:lvl5pPr>
              <a:buClr>
                <a:srgbClr val="73292A"/>
              </a:buClr>
              <a:defRPr sz="8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913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5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2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11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51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5"/>
            <a:ext cx="3794760" cy="2536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6" y="2264501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15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2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051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051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78430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3" y="3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22" y="319218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1" y="1631194"/>
            <a:ext cx="1207555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3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3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5654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3" y="3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22" y="319218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1" y="1631194"/>
            <a:ext cx="1207555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5024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83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580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1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1" indent="0">
              <a:buNone/>
              <a:defRPr sz="1051"/>
            </a:lvl2pPr>
            <a:lvl3pPr marL="685783" indent="0">
              <a:buNone/>
              <a:defRPr sz="900"/>
            </a:lvl3pPr>
            <a:lvl4pPr marL="1028674" indent="0">
              <a:buNone/>
              <a:defRPr sz="751"/>
            </a:lvl4pPr>
            <a:lvl5pPr marL="1371566" indent="0">
              <a:buNone/>
              <a:defRPr sz="751"/>
            </a:lvl5pPr>
            <a:lvl6pPr marL="1714457" indent="0">
              <a:buNone/>
              <a:defRPr sz="751"/>
            </a:lvl6pPr>
            <a:lvl7pPr marL="2057349" indent="0">
              <a:buNone/>
              <a:defRPr sz="751"/>
            </a:lvl7pPr>
            <a:lvl8pPr marL="2400240" indent="0">
              <a:buNone/>
              <a:defRPr sz="751"/>
            </a:lvl8pPr>
            <a:lvl9pPr marL="2743131" indent="0">
              <a:buNone/>
              <a:defRPr sz="75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039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8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1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1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32489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3" y="5929931"/>
            <a:ext cx="10985503" cy="3184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87029">
              <a:lnSpc>
                <a:spcPct val="100000"/>
              </a:lnSpc>
              <a:spcBef>
                <a:spcPts val="0"/>
              </a:spcBef>
              <a:buSzTx/>
              <a:buNone/>
              <a:defRPr sz="81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5" y="128750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2857" spc="-57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8" y="3611600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1pPr>
            <a:lvl2pPr marL="0" indent="112592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2pPr>
            <a:lvl3pPr marL="0" indent="225185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3pPr>
            <a:lvl4pPr marL="0" indent="337778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4pPr>
            <a:lvl5pPr marL="0" indent="450370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950702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46" y="-647699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5" y="3562355"/>
            <a:ext cx="10985500" cy="2324101"/>
          </a:xfrm>
          <a:prstGeom prst="rect">
            <a:avLst/>
          </a:prstGeom>
        </p:spPr>
        <p:txBody>
          <a:bodyPr anchor="b"/>
          <a:lstStyle>
            <a:lvl1pPr>
              <a:defRPr sz="2857" spc="-57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9" y="553069"/>
            <a:ext cx="10984311" cy="3184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87029">
              <a:lnSpc>
                <a:spcPct val="100000"/>
              </a:lnSpc>
              <a:spcBef>
                <a:spcPts val="0"/>
              </a:spcBef>
              <a:buSzTx/>
              <a:buNone/>
              <a:defRPr sz="816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5804957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1pPr>
            <a:lvl2pPr marL="0" indent="112592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2pPr>
            <a:lvl3pPr marL="0" indent="225185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3pPr>
            <a:lvl4pPr marL="0" indent="337778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4pPr>
            <a:lvl5pPr marL="0" indent="450370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32893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1" y="-101600"/>
            <a:ext cx="6072419" cy="70675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635004"/>
            <a:ext cx="4889500" cy="2941136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3530289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1pPr>
            <a:lvl2pPr marL="0" indent="112592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2pPr>
            <a:lvl3pPr marL="0" indent="225185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3pPr>
            <a:lvl4pPr marL="0" indent="337778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4pPr>
            <a:lvl5pPr marL="0" indent="450370" defTabSz="203292">
              <a:lnSpc>
                <a:spcPct val="100000"/>
              </a:lnSpc>
              <a:spcBef>
                <a:spcPts val="0"/>
              </a:spcBef>
              <a:buSzTx/>
              <a:buNone/>
              <a:defRPr sz="1355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59169"/>
            <a:ext cx="173124" cy="1707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087521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2"/>
            <a:ext cx="10985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1094">
              <a:lnSpc>
                <a:spcPct val="100000"/>
              </a:lnSpc>
              <a:spcBef>
                <a:spcPts val="0"/>
              </a:spcBef>
              <a:buSzTx/>
              <a:buNone/>
              <a:defRPr sz="127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28606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025940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2"/>
            <a:ext cx="4889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1094">
              <a:lnSpc>
                <a:spcPct val="100000"/>
              </a:lnSpc>
              <a:spcBef>
                <a:spcPts val="0"/>
              </a:spcBef>
              <a:buSzTx/>
              <a:buNone/>
              <a:defRPr sz="127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124255"/>
            <a:ext cx="4889500" cy="4128316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5"/>
            <a:ext cx="4889500" cy="717551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09541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55" y="2266953"/>
            <a:ext cx="10985503" cy="2324101"/>
          </a:xfrm>
          <a:prstGeom prst="rect">
            <a:avLst/>
          </a:prstGeom>
        </p:spPr>
        <p:txBody>
          <a:bodyPr anchor="ctr"/>
          <a:lstStyle>
            <a:lvl1pPr>
              <a:defRPr sz="2857" b="0" spc="-57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59169"/>
            <a:ext cx="173124" cy="17075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43797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2"/>
            <a:ext cx="10985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1094">
              <a:lnSpc>
                <a:spcPct val="100000"/>
              </a:lnSpc>
              <a:spcBef>
                <a:spcPts val="0"/>
              </a:spcBef>
              <a:buSzTx/>
              <a:buNone/>
              <a:defRPr sz="1275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275406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5"/>
            <a:ext cx="10985500" cy="717551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2"/>
            <a:ext cx="10985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1094">
              <a:lnSpc>
                <a:spcPct val="100000"/>
              </a:lnSpc>
              <a:spcBef>
                <a:spcPts val="0"/>
              </a:spcBef>
              <a:buSzTx/>
              <a:buNone/>
              <a:defRPr sz="1275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203292">
              <a:lnSpc>
                <a:spcPct val="100000"/>
              </a:lnSpc>
              <a:spcBef>
                <a:spcPts val="443"/>
              </a:spcBef>
              <a:buSzTx/>
              <a:buNone/>
              <a:defRPr sz="1355" spc="-15"/>
            </a:lvl1pPr>
            <a:lvl2pPr marL="0" indent="112592" defTabSz="203292">
              <a:lnSpc>
                <a:spcPct val="100000"/>
              </a:lnSpc>
              <a:spcBef>
                <a:spcPts val="443"/>
              </a:spcBef>
              <a:buSzTx/>
              <a:buNone/>
              <a:defRPr sz="1355" spc="-15"/>
            </a:lvl2pPr>
            <a:lvl3pPr marL="0" indent="225185" defTabSz="203292">
              <a:lnSpc>
                <a:spcPct val="100000"/>
              </a:lnSpc>
              <a:spcBef>
                <a:spcPts val="443"/>
              </a:spcBef>
              <a:buSzTx/>
              <a:buNone/>
              <a:defRPr sz="1355" spc="-15"/>
            </a:lvl3pPr>
            <a:lvl4pPr marL="0" indent="337778" defTabSz="203292">
              <a:lnSpc>
                <a:spcPct val="100000"/>
              </a:lnSpc>
              <a:spcBef>
                <a:spcPts val="443"/>
              </a:spcBef>
              <a:buSzTx/>
              <a:buNone/>
              <a:defRPr sz="1355" spc="-15"/>
            </a:lvl4pPr>
            <a:lvl5pPr marL="0" indent="450370" defTabSz="203292">
              <a:lnSpc>
                <a:spcPct val="100000"/>
              </a:lnSpc>
              <a:spcBef>
                <a:spcPts val="443"/>
              </a:spcBef>
              <a:buSzTx/>
              <a:buNone/>
              <a:defRPr sz="1355" spc="-1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77698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460423"/>
            <a:ext cx="10985500" cy="193715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112592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225185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337778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450370" algn="ctr">
              <a:lnSpc>
                <a:spcPct val="80000"/>
              </a:lnSpc>
              <a:spcBef>
                <a:spcPts val="0"/>
              </a:spcBef>
              <a:buSzTx/>
              <a:buNone/>
              <a:defRPr sz="2857" spc="-57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26697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537967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3"/>
            </a:lvl1pPr>
            <a:lvl2pPr marL="0" indent="112592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3"/>
            </a:lvl2pPr>
            <a:lvl3pPr marL="0" indent="225185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3"/>
            </a:lvl3pPr>
            <a:lvl4pPr marL="0" indent="337778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3"/>
            </a:lvl4pPr>
            <a:lvl5pPr marL="0" indent="450370" algn="ctr">
              <a:lnSpc>
                <a:spcPct val="80000"/>
              </a:lnSpc>
              <a:spcBef>
                <a:spcPts val="0"/>
              </a:spcBef>
              <a:buSzTx/>
              <a:buNone/>
              <a:defRPr sz="6157" b="1" spc="-63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4131091"/>
            <a:ext cx="10985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191094">
              <a:lnSpc>
                <a:spcPct val="100000"/>
              </a:lnSpc>
              <a:spcBef>
                <a:spcPts val="0"/>
              </a:spcBef>
              <a:buSzTx/>
              <a:buNone/>
              <a:defRPr sz="1275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66978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3" y="5337727"/>
            <a:ext cx="10100027" cy="3184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197194">
              <a:lnSpc>
                <a:spcPct val="100000"/>
              </a:lnSpc>
              <a:spcBef>
                <a:spcPts val="0"/>
              </a:spcBef>
              <a:buSzTx/>
              <a:buNone/>
              <a:defRPr sz="860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3" y="2469933"/>
            <a:ext cx="10438079" cy="1918141"/>
          </a:xfrm>
          <a:prstGeom prst="rect">
            <a:avLst/>
          </a:prstGeom>
        </p:spPr>
        <p:txBody>
          <a:bodyPr/>
          <a:lstStyle>
            <a:lvl1pPr marL="0" marR="157344" indent="41626">
              <a:spcBef>
                <a:spcPts val="0"/>
              </a:spcBef>
              <a:buSzTx/>
              <a:buNone/>
              <a:defRPr sz="2095" spc="-43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157344" indent="154217">
              <a:spcBef>
                <a:spcPts val="0"/>
              </a:spcBef>
              <a:buSzTx/>
              <a:buNone/>
              <a:defRPr sz="2095" spc="-43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157344" indent="266809">
              <a:spcBef>
                <a:spcPts val="0"/>
              </a:spcBef>
              <a:buSzTx/>
              <a:buNone/>
              <a:defRPr sz="2095" spc="-43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157344" indent="379403">
              <a:spcBef>
                <a:spcPts val="0"/>
              </a:spcBef>
              <a:buSzTx/>
              <a:buNone/>
              <a:defRPr sz="2095" spc="-43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157344" indent="491994">
              <a:spcBef>
                <a:spcPts val="0"/>
              </a:spcBef>
              <a:buSzTx/>
              <a:buNone/>
              <a:defRPr sz="2095" spc="-43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86687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7880353" y="508001"/>
            <a:ext cx="3719551" cy="29748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750055" y="1989145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69849" y="247653"/>
            <a:ext cx="8305801" cy="62293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20420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666750" y="-2762251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42485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63017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914400" y="1122366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41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891" algn="ctr">
              <a:buSzTx/>
              <a:buFontTx/>
              <a:buNone/>
              <a:defRPr sz="1800"/>
            </a:lvl2pPr>
            <a:lvl3pPr marL="0" indent="685783" algn="ctr">
              <a:buSzTx/>
              <a:buFontTx/>
              <a:buNone/>
              <a:defRPr sz="1800"/>
            </a:lvl3pPr>
            <a:lvl4pPr marL="0" indent="1028674" algn="ctr">
              <a:buSzTx/>
              <a:buFontTx/>
              <a:buNone/>
              <a:defRPr sz="1800"/>
            </a:lvl4pPr>
            <a:lvl5pPr marL="0" indent="1371566" algn="ctr">
              <a:buSzTx/>
              <a:buFontTx/>
              <a:buNone/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92309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452537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3" y="1709744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3" y="4589465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/>
            </a:lvl1pPr>
            <a:lvl2pPr marL="0" indent="342891">
              <a:buSzTx/>
              <a:buFontTx/>
              <a:buNone/>
              <a:defRPr sz="1800"/>
            </a:lvl2pPr>
            <a:lvl3pPr marL="0" indent="685783">
              <a:buSzTx/>
              <a:buFontTx/>
              <a:buNone/>
              <a:defRPr sz="1800"/>
            </a:lvl3pPr>
            <a:lvl4pPr marL="0" indent="1028674">
              <a:buSzTx/>
              <a:buFontTx/>
              <a:buNone/>
              <a:defRPr sz="1800"/>
            </a:lvl4pPr>
            <a:lvl5pPr marL="0" indent="1371566">
              <a:buSzTx/>
              <a:buFontTx/>
              <a:buNone/>
              <a:defRPr sz="1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89784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91469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6/11/2023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C5011-F04A-43FF-81D6-4E43D8E1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CB966-8A79-46A0-A86F-4F9C1B6E9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4D53-2AC7-41C4-8C0E-A9D396E02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1F68-D6D3-49A1-B801-43DBA0AEAB65}" type="datetimeFigureOut">
              <a:rPr lang="ar-AE" smtClean="0"/>
              <a:t>23/11/1444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F90CB-DB53-4073-8D7C-0D336AA36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11043-6DEA-4EBE-A286-1DF7827DA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6858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E90DC2F-BA78-4556-9140-17AC99D1C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A05278C-865F-4183-9C8E-BA780A47C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0E85501-46A9-4549-BDA0-0B0992A90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BD850-36AE-4410-9F86-23BAAD8C1D69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A2BED7-0F2B-4F50-B719-EF9FDDEF5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88E4F9-740C-4597-BF1A-DC27E3039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16A5A-0E87-47B8-A6E2-E4309111C29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0512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1" y="0"/>
            <a:ext cx="3119719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1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1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5" y="5848349"/>
            <a:ext cx="3729036" cy="10096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7" y="1647826"/>
            <a:ext cx="648843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1"/>
            <a:ext cx="1410447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9" y="-4762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2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5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3" y="6398879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9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1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8" y="6398879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32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</p:sldLayoutIdLst>
  <p:hf hdr="0"/>
  <p:txStyles>
    <p:titleStyle>
      <a:lvl1pPr algn="l" defTabSz="914377" rtl="1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</p:sldLayoutIdLst>
  <p:hf hdr="0" dt="0"/>
  <p:txStyles>
    <p:titleStyle>
      <a:lvl1pPr algn="l" defTabSz="685783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171446" indent="-171446" algn="r" defTabSz="685783" rtl="1" eaLnBrk="1" latinLnBrk="0" hangingPunct="1">
        <a:lnSpc>
          <a:spcPct val="90000"/>
        </a:lnSpc>
        <a:spcBef>
          <a:spcPts val="751"/>
        </a:spcBef>
        <a:buClr>
          <a:srgbClr val="73292A"/>
        </a:buClr>
        <a:buFont typeface="Arial" panose="020B0604020202020204" pitchFamily="34" charset="0"/>
        <a:buChar char="•"/>
        <a:defRPr sz="21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514338" indent="-171446" algn="r" defTabSz="685783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857229" indent="-171446" algn="r" defTabSz="685783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5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200121" indent="-171446" algn="r" defTabSz="685783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351" kern="1200">
          <a:solidFill>
            <a:schemeClr val="accent3"/>
          </a:solidFill>
          <a:latin typeface="+mn-lt"/>
          <a:ea typeface="+mn-ea"/>
          <a:cs typeface="+mn-cs"/>
        </a:defRPr>
      </a:lvl4pPr>
      <a:lvl5pPr marL="1543012" indent="-171446" algn="r" defTabSz="685783" rtl="1" eaLnBrk="1" latinLnBrk="0" hangingPunct="1">
        <a:lnSpc>
          <a:spcPct val="90000"/>
        </a:lnSpc>
        <a:spcBef>
          <a:spcPts val="375"/>
        </a:spcBef>
        <a:buClr>
          <a:srgbClr val="73292A"/>
        </a:buClr>
        <a:buFont typeface="Arial" panose="020B0604020202020204" pitchFamily="34" charset="0"/>
        <a:buChar char="•"/>
        <a:defRPr sz="1351" kern="1200">
          <a:solidFill>
            <a:schemeClr val="accent3"/>
          </a:solidFill>
          <a:latin typeface="+mn-lt"/>
          <a:ea typeface="+mn-ea"/>
          <a:cs typeface="+mn-cs"/>
        </a:defRPr>
      </a:lvl5pPr>
      <a:lvl6pPr marL="1885904" indent="-171446" algn="r" defTabSz="685783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r" defTabSz="685783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r" defTabSz="685783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r" defTabSz="685783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783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r" defTabSz="685783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r" defTabSz="685783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r" defTabSz="685783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r" defTabSz="685783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r" defTabSz="685783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r" defTabSz="685783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r" defTabSz="685783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r" defTabSz="685783" rtl="1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1"/>
            <a:ext cx="10985500" cy="716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2124254"/>
            <a:ext cx="10985500" cy="412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57052"/>
            <a:ext cx="173124" cy="17075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143868">
              <a:defRPr sz="443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2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 spd="med"/>
  <p:txStyles>
    <p:titleStyle>
      <a:lvl1pPr marL="0" marR="0" indent="0" algn="r" defTabSz="60047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5" b="1" i="0" u="none" strike="noStrike" cap="none" spc="-4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12592" algn="r" defTabSz="60047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5" b="1" i="0" u="none" strike="noStrike" cap="none" spc="-4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225185" algn="r" defTabSz="60047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5" b="1" i="0" u="none" strike="noStrike" cap="none" spc="-4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337778" algn="r" defTabSz="60047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5" b="1" i="0" u="none" strike="noStrike" cap="none" spc="-4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450370" algn="r" defTabSz="60047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5" b="1" i="0" u="none" strike="noStrike" cap="none" spc="-4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562962" algn="r" defTabSz="60047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5" b="1" i="0" u="none" strike="noStrike" cap="none" spc="-4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675555" algn="r" defTabSz="60047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5" b="1" i="0" u="none" strike="noStrike" cap="none" spc="-4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788147" algn="r" defTabSz="60047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5" b="1" i="0" u="none" strike="noStrike" cap="none" spc="-4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900740" algn="r" defTabSz="60047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95" b="1" i="0" u="none" strike="noStrike" cap="none" spc="-43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150123" marR="0" indent="-150123" algn="r" defTabSz="600478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300247" marR="0" indent="-150123" algn="r" defTabSz="600478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450370" marR="0" indent="-150123" algn="r" defTabSz="600478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600494" marR="0" indent="-150123" algn="r" defTabSz="600478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750616" marR="0" indent="-150123" algn="r" defTabSz="600478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900740" marR="0" indent="-150123" algn="r" defTabSz="600478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050864" marR="0" indent="-150123" algn="r" defTabSz="600478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200986" marR="0" indent="-150123" algn="r" defTabSz="600478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351109" marR="0" indent="-150123" algn="r" defTabSz="600478" rtl="1" latinLnBrk="0">
        <a:lnSpc>
          <a:spcPct val="90000"/>
        </a:lnSpc>
        <a:spcBef>
          <a:spcPts val="1109"/>
        </a:spcBef>
        <a:spcAft>
          <a:spcPts val="0"/>
        </a:spcAft>
        <a:buClrTx/>
        <a:buSzPct val="123000"/>
        <a:buFontTx/>
        <a:buChar char="•"/>
        <a:tabLst/>
        <a:defRPr sz="118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43868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12592" algn="ctr" defTabSz="143868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225185" algn="ctr" defTabSz="143868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337778" algn="ctr" defTabSz="143868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450370" algn="ctr" defTabSz="143868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562962" algn="ctr" defTabSz="143868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675555" algn="ctr" defTabSz="143868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788147" algn="ctr" defTabSz="143868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900740" algn="ctr" defTabSz="143868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126820" y="6423498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96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ransition spd="med"/>
  <p:txStyles>
    <p:titleStyle>
      <a:lvl1pPr marL="0" marR="0" indent="0" algn="l" defTabSz="685783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783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783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783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783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783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783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783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783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46" marR="0" indent="-171446" algn="l" defTabSz="685783" rtl="1" latinLnBrk="0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2912" marR="0" indent="-200020" algn="l" defTabSz="685783" rtl="1" latinLnBrk="0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25806" marR="0" indent="-240023" algn="l" defTabSz="685783" rtl="1" latinLnBrk="0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295368" marR="0" indent="-266693" algn="l" defTabSz="685783" rtl="1" latinLnBrk="0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38259" marR="0" indent="-266693" algn="l" defTabSz="685783" rtl="1" latinLnBrk="0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81150" marR="0" indent="-266693" algn="l" defTabSz="685783" rtl="1" latinLnBrk="0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24042" marR="0" indent="-266693" algn="l" defTabSz="685783" rtl="1" latinLnBrk="0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66933" marR="0" indent="-266693" algn="l" defTabSz="685783" rtl="1" latinLnBrk="0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09825" marR="0" indent="-266693" algn="l" defTabSz="685783" rtl="1" latinLnBrk="0">
        <a:lnSpc>
          <a:spcPct val="90000"/>
        </a:lnSpc>
        <a:spcBef>
          <a:spcPts val="751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34289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891" algn="r" defTabSz="34289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783" algn="r" defTabSz="34289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674" algn="r" defTabSz="34289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566" algn="r" defTabSz="34289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457" algn="r" defTabSz="34289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349" algn="r" defTabSz="34289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240" algn="r" defTabSz="34289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131" algn="r" defTabSz="34289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slide" Target="slide15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7.xml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slide" Target="slide16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358106" y="2309736"/>
            <a:ext cx="3108859" cy="37076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606395" y="2964582"/>
            <a:ext cx="5679983" cy="1433156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br>
              <a:rPr lang="ar-KW" sz="33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33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اعداد المعلمة: </a:t>
            </a:r>
            <a:r>
              <a:rPr lang="ar-EG" sz="33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مبروكة السيد</a:t>
            </a:r>
            <a:endParaRPr lang="ar-KW" sz="33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4054250" y="4638841"/>
            <a:ext cx="645795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83" rtl="1">
              <a:defRPr/>
            </a:pPr>
            <a:endParaRPr lang="en-US" sz="2100" b="1" dirty="0">
              <a:solidFill>
                <a:prstClr val="black"/>
              </a:solidFill>
              <a:latin typeface="Calibri"/>
              <a:cs typeface="Arial" panose="020B0604020202020204" pitchFamily="34" charset="0"/>
              <a:sym typeface="Arial"/>
            </a:endParaRPr>
          </a:p>
          <a:p>
            <a:pPr algn="ctr" defTabSz="685783" rtl="1">
              <a:defRPr/>
            </a:pPr>
            <a:r>
              <a:rPr lang="en-US" sz="21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Arial"/>
              </a:rPr>
              <a:t> </a:t>
            </a:r>
            <a:r>
              <a:rPr lang="ar-SA" sz="21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Arial"/>
              </a:rPr>
              <a:t>رئيسة قسم الرياضيات : هنادي العمران </a:t>
            </a:r>
            <a:endParaRPr lang="ar-EG" sz="2100" b="1" dirty="0">
              <a:solidFill>
                <a:prstClr val="black"/>
              </a:solidFill>
              <a:latin typeface="Calibri"/>
              <a:cs typeface="Arial" panose="020B0604020202020204" pitchFamily="34" charset="0"/>
              <a:sym typeface="Arial"/>
            </a:endParaRPr>
          </a:p>
          <a:p>
            <a:pPr algn="ctr" defTabSz="685783" rtl="1">
              <a:defRPr/>
            </a:pPr>
            <a:r>
              <a:rPr lang="ar-SA" sz="21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  <a:sym typeface="Arial"/>
              </a:rPr>
              <a:t>مديرة المدرسة : أ / ليلى حسين  اكبر </a:t>
            </a:r>
            <a:endParaRPr lang="ar-EG" sz="2100" b="1" dirty="0">
              <a:solidFill>
                <a:prstClr val="black"/>
              </a:solidFill>
              <a:latin typeface="Calibri"/>
              <a:cs typeface="Arial" panose="020B0604020202020204" pitchFamily="34" charset="0"/>
              <a:sym typeface="Arial"/>
            </a:endParaRPr>
          </a:p>
          <a:p>
            <a:pPr algn="ctr" defTabSz="685783" rtl="1">
              <a:defRPr/>
            </a:pPr>
            <a:endParaRPr lang="ar-EG" sz="2100" b="1" dirty="0">
              <a:solidFill>
                <a:prstClr val="black"/>
              </a:solidFill>
              <a:latin typeface="Calibri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1424" y="453117"/>
            <a:ext cx="1215495" cy="867089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976320" y="283014"/>
            <a:ext cx="2009775" cy="97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26919" y="2108679"/>
            <a:ext cx="7767943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37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KW" sz="6000" b="1" dirty="0">
                <a:solidFill>
                  <a:srgbClr val="FF0000"/>
                </a:solidFill>
                <a:cs typeface="DecoType Naskh Variants" panose="02010400000000000000" pitchFamily="2" charset="-78"/>
              </a:rPr>
              <a:t>(11-7): حساب الخصم</a:t>
            </a:r>
            <a:br>
              <a:rPr lang="ar-KW" sz="6000" b="1" dirty="0">
                <a:solidFill>
                  <a:srgbClr val="FF0000"/>
                </a:solidFill>
                <a:cs typeface="DecoType Naskh Variants" panose="02010400000000000000" pitchFamily="2" charset="-78"/>
              </a:rPr>
            </a:br>
            <a:endParaRPr lang="en-US" sz="6000" b="1" dirty="0">
              <a:solidFill>
                <a:srgbClr val="FF0000"/>
              </a:solidFill>
              <a:cs typeface="DecoType Naskh Variants" panose="020104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25536D7-B1A1-2682-F7B9-E50375784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1441" y="329593"/>
            <a:ext cx="1769118" cy="123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1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F7644C-5C31-B573-0ECF-7C9B35F90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1" b="16400"/>
          <a:stretch/>
        </p:blipFill>
        <p:spPr>
          <a:xfrm>
            <a:off x="2063552" y="260648"/>
            <a:ext cx="8064896" cy="47632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3781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طبيقات النسبة المئوية( الخصم">
            <a:hlinkClick r:id="" action="ppaction://media"/>
            <a:extLst>
              <a:ext uri="{FF2B5EF4-FFF2-40B4-BE49-F238E27FC236}">
                <a16:creationId xmlns:a16="http://schemas.microsoft.com/office/drawing/2014/main" id="{4E5E3278-5A12-66E2-A8FB-CD3B168EAA0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4919" end="850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3035" y="260648"/>
            <a:ext cx="8605929" cy="475252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792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29CFF2C-DB2A-C591-826A-8529BE69E562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AACCA2-1FEA-DDAD-7A80-56E9AD28391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9" b="93176" l="8178" r="89720">
                        <a14:foregroundMark x1="12150" y1="41207" x2="12150" y2="41207"/>
                        <a14:foregroundMark x1="10981" y1="41470" x2="10280" y2="41470"/>
                        <a14:foregroundMark x1="9346" y1="28609" x2="9346" y2="28609"/>
                        <a14:foregroundMark x1="8178" y1="35696" x2="8178" y2="35696"/>
                        <a14:foregroundMark x1="43692" y1="93176" x2="62150" y2="88189"/>
                        <a14:foregroundMark x1="17991" y1="56430" x2="22897" y2="57743"/>
                        <a14:foregroundMark x1="15187" y1="54856" x2="15187" y2="54856"/>
                        <a14:foregroundMark x1="64486" y1="9449" x2="64486" y2="9449"/>
                        <a14:foregroundMark x1="50000" y1="9449" x2="51168" y2="10499"/>
                      </a14:backgroundRemoval>
                    </a14:imgEffect>
                  </a14:imgLayer>
                </a14:imgProps>
              </a:ext>
            </a:extLst>
          </a:blip>
          <a:srcRect l="6062" t="5953" r="13450"/>
          <a:stretch/>
        </p:blipFill>
        <p:spPr>
          <a:xfrm>
            <a:off x="1887797" y="1931020"/>
            <a:ext cx="3429538" cy="29959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F9E8E0-EEC7-92F7-3066-E15F79D188EC}"/>
              </a:ext>
            </a:extLst>
          </p:cNvPr>
          <p:cNvSpPr txBox="1"/>
          <p:nvPr/>
        </p:nvSpPr>
        <p:spPr>
          <a:xfrm>
            <a:off x="6456040" y="1819781"/>
            <a:ext cx="5342013" cy="304698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3200" b="1" dirty="0"/>
              <a:t>في فترة التنزيلات وضع أحد المتاجر خصماً على الدراجات النارية بنسبة 25 %.</a:t>
            </a:r>
          </a:p>
          <a:p>
            <a:pPr algn="r" rtl="1"/>
            <a:r>
              <a:rPr lang="ar-KW" sz="3200" b="1" dirty="0"/>
              <a:t> </a:t>
            </a:r>
          </a:p>
          <a:p>
            <a:pPr algn="r" rtl="1"/>
            <a:r>
              <a:rPr lang="ar-KW" sz="3200" b="1" dirty="0"/>
              <a:t>إذا أراد أحمد شراء دراجة كان سعرها الأصلي قبل الخصم 400 دينار، فكم سيدفع أحمد ثمناً للدراجة ؟</a:t>
            </a:r>
          </a:p>
        </p:txBody>
      </p:sp>
    </p:spTree>
    <p:extLst>
      <p:ext uri="{BB962C8B-B14F-4D97-AF65-F5344CB8AC3E}">
        <p14:creationId xmlns:p14="http://schemas.microsoft.com/office/powerpoint/2010/main" val="71618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8EB711-AE51-F584-A009-86BA95BA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88640"/>
            <a:ext cx="7920880" cy="4984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DD2831-E3A3-ED1A-E404-4558E1101C9D}"/>
              </a:ext>
            </a:extLst>
          </p:cNvPr>
          <p:cNvSpPr txBox="1"/>
          <p:nvPr/>
        </p:nvSpPr>
        <p:spPr>
          <a:xfrm>
            <a:off x="9840416" y="332656"/>
            <a:ext cx="223224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كتاب الطالب صفحة 189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AAA3F-32C0-C58E-E623-2F9EFB51277D}"/>
              </a:ext>
            </a:extLst>
          </p:cNvPr>
          <p:cNvSpPr txBox="1"/>
          <p:nvPr/>
        </p:nvSpPr>
        <p:spPr>
          <a:xfrm>
            <a:off x="6816080" y="2132856"/>
            <a:ext cx="6903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A0D562-CA6F-6C3E-FD71-4CCEA20FB50C}"/>
              </a:ext>
            </a:extLst>
          </p:cNvPr>
          <p:cNvSpPr txBox="1"/>
          <p:nvPr/>
        </p:nvSpPr>
        <p:spPr>
          <a:xfrm>
            <a:off x="6838054" y="2564904"/>
            <a:ext cx="6903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F7E9CB-C6E8-4889-2B24-CDFB5F9E6272}"/>
              </a:ext>
            </a:extLst>
          </p:cNvPr>
          <p:cNvSpPr txBox="1"/>
          <p:nvPr/>
        </p:nvSpPr>
        <p:spPr>
          <a:xfrm>
            <a:off x="6860028" y="2996952"/>
            <a:ext cx="6903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EDCDE-B343-FA38-D7B9-2E5CDE82ED6F}"/>
              </a:ext>
            </a:extLst>
          </p:cNvPr>
          <p:cNvSpPr txBox="1"/>
          <p:nvPr/>
        </p:nvSpPr>
        <p:spPr>
          <a:xfrm>
            <a:off x="6470914" y="3893097"/>
            <a:ext cx="6903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43C6D4-822D-6C00-24F4-5044BB9D0B61}"/>
              </a:ext>
            </a:extLst>
          </p:cNvPr>
          <p:cNvSpPr txBox="1"/>
          <p:nvPr/>
        </p:nvSpPr>
        <p:spPr>
          <a:xfrm>
            <a:off x="6781192" y="4331750"/>
            <a:ext cx="6903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C83A8B-950D-2A5D-A907-7D4DE36386D0}"/>
              </a:ext>
            </a:extLst>
          </p:cNvPr>
          <p:cNvSpPr/>
          <p:nvPr/>
        </p:nvSpPr>
        <p:spPr>
          <a:xfrm>
            <a:off x="3863752" y="1717703"/>
            <a:ext cx="5400600" cy="3367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947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32656"/>
            <a:ext cx="2267563" cy="152985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33F57ED6-2DA3-44D6-A41B-67656272C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003904"/>
            <a:ext cx="2267563" cy="1529400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20DB6887-5A88-4744-ACEA-2FB889803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5" y="3474300"/>
            <a:ext cx="2267563" cy="1529850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5A329E03-E94B-4584-9EB4-970F318E85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719" y="5157192"/>
            <a:ext cx="2221583" cy="1529850"/>
          </a:xfrm>
          <a:prstGeom prst="rect">
            <a:avLst/>
          </a:prstGeom>
        </p:spPr>
      </p:pic>
      <p:pic>
        <p:nvPicPr>
          <p:cNvPr id="8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F2A2C39A-FD92-4F98-BECA-59A8109ADB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032104" y="146414"/>
            <a:ext cx="4680520" cy="67737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003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30150"/>
            <a:ext cx="6590718" cy="63977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32656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640487" y="188640"/>
            <a:ext cx="4572000" cy="6773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33309-A15C-FCD2-FD04-8E18BF6721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070" t="17038" r="6064" b="63342"/>
          <a:stretch/>
        </p:blipFill>
        <p:spPr>
          <a:xfrm>
            <a:off x="2135560" y="1700808"/>
            <a:ext cx="3835373" cy="1584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A97DA6-6473-45FE-2C29-35A66C3A4A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76" t="6950" b="83770"/>
          <a:stretch/>
        </p:blipFill>
        <p:spPr>
          <a:xfrm>
            <a:off x="2181444" y="1412776"/>
            <a:ext cx="3743604" cy="4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30150"/>
            <a:ext cx="6590718" cy="63977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32656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640487" y="188640"/>
            <a:ext cx="4572000" cy="6773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9CA3FA-ACFB-EDCA-D8B7-47F630504E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93" t="16818" r="51841" b="63562"/>
          <a:stretch/>
        </p:blipFill>
        <p:spPr>
          <a:xfrm>
            <a:off x="2135560" y="1700808"/>
            <a:ext cx="3835373" cy="1584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0B7321-9C74-9591-717B-A54A213C10C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76" t="6950" b="83770"/>
          <a:stretch/>
        </p:blipFill>
        <p:spPr>
          <a:xfrm>
            <a:off x="2181444" y="1412776"/>
            <a:ext cx="3743604" cy="4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05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30150"/>
            <a:ext cx="6590718" cy="63977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32656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640487" y="188640"/>
            <a:ext cx="4572000" cy="6773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C7E4F-59A7-8834-2555-56D363C020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914" t="57968" r="6220" b="26409"/>
          <a:stretch/>
        </p:blipFill>
        <p:spPr>
          <a:xfrm>
            <a:off x="2073072" y="1879539"/>
            <a:ext cx="3835373" cy="1261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F33B0A-B0EC-DCDA-A60C-3B47B45850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76" t="6950" b="83770"/>
          <a:stretch/>
        </p:blipFill>
        <p:spPr>
          <a:xfrm>
            <a:off x="2181444" y="1412776"/>
            <a:ext cx="3743604" cy="4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31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30150"/>
            <a:ext cx="6590718" cy="6397700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32656"/>
            <a:ext cx="899159" cy="780355"/>
          </a:xfrm>
          <a:prstGeom prst="rect">
            <a:avLst/>
          </a:prstGeom>
        </p:spPr>
      </p:pic>
      <p:pic>
        <p:nvPicPr>
          <p:cNvPr id="5" name="Picture 10" descr="Mailman &lt;strong&gt;clipart&lt;/strong&gt; sent, Mailman sent &lt;strong&gt;Transparent&lt;/strong&gt; FREE for ...">
            <a:extLst>
              <a:ext uri="{FF2B5EF4-FFF2-40B4-BE49-F238E27FC236}">
                <a16:creationId xmlns:a16="http://schemas.microsoft.com/office/drawing/2014/main" id="{C1EE6A53-A81D-49C0-A2C9-77B7483B8C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3911"/>
          <a:stretch/>
        </p:blipFill>
        <p:spPr>
          <a:xfrm>
            <a:off x="7536160" y="42110"/>
            <a:ext cx="4572000" cy="677378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BF5E81-217C-9C6F-25CD-FD10DE55E3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29" t="58399" r="51705" b="25978"/>
          <a:stretch/>
        </p:blipFill>
        <p:spPr>
          <a:xfrm>
            <a:off x="2089675" y="1988840"/>
            <a:ext cx="3835373" cy="1261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0CEE4-E8DC-79B3-68BA-46F873C587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76" t="6950" b="83770"/>
          <a:stretch/>
        </p:blipFill>
        <p:spPr>
          <a:xfrm>
            <a:off x="2181444" y="1412776"/>
            <a:ext cx="3743604" cy="46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63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251" y="4029323"/>
            <a:ext cx="7413499" cy="548640"/>
          </a:xfrm>
        </p:spPr>
        <p:txBody>
          <a:bodyPr>
            <a:normAutofit fontScale="90000"/>
          </a:bodyPr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1606423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251" y="3764446"/>
            <a:ext cx="7413499" cy="934279"/>
          </a:xfrm>
        </p:spPr>
        <p:txBody>
          <a:bodyPr anchor="ctr">
            <a:normAutofit/>
          </a:bodyPr>
          <a:lstStyle/>
          <a:p>
            <a:r>
              <a:rPr lang="ar-KW" sz="4951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1172535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بيضاوي"/>
          <p:cNvSpPr/>
          <p:nvPr/>
        </p:nvSpPr>
        <p:spPr>
          <a:xfrm>
            <a:off x="3164901" y="1888253"/>
            <a:ext cx="5150187" cy="3081499"/>
          </a:xfrm>
          <a:prstGeom prst="ellipse">
            <a:avLst/>
          </a:prstGeom>
          <a:solidFill>
            <a:srgbClr val="FFFFFF"/>
          </a:solidFill>
          <a:ln w="127000">
            <a:solidFill>
              <a:srgbClr val="6F123F"/>
            </a:solidFill>
            <a:miter lim="400000"/>
          </a:ln>
        </p:spPr>
        <p:txBody>
          <a:bodyPr lIns="12512" tIns="12512" rIns="12512" bIns="12512" anchor="ctr"/>
          <a:lstStyle/>
          <a:p>
            <a:pPr algn="ctr" defTabSz="203292" rtl="1" hangingPunct="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sz="788" kern="0">
              <a:solidFill>
                <a:srgbClr val="FFFFFF"/>
              </a:solidFill>
              <a:latin typeface="Geeza Pro Regular"/>
              <a:sym typeface="Geeza Pro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10001-73CE-F78C-649A-D7CD0E73E836}"/>
              </a:ext>
            </a:extLst>
          </p:cNvPr>
          <p:cNvSpPr txBox="1"/>
          <p:nvPr/>
        </p:nvSpPr>
        <p:spPr>
          <a:xfrm>
            <a:off x="4681933" y="2916846"/>
            <a:ext cx="2695688" cy="512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3364" tIns="33364" rIns="33364" bIns="33364" numCol="1" spcCol="38100" rtlCol="0" anchor="ctr">
            <a:spAutoFit/>
          </a:bodyPr>
          <a:lstStyle/>
          <a:p>
            <a:pPr algn="ctr" defTabSz="1601275" rtl="1" hangingPunct="0">
              <a:defRPr/>
            </a:pPr>
            <a:r>
              <a:rPr lang="ar-KW" sz="2891" b="1" dirty="0">
                <a:solidFill>
                  <a:srgbClr val="5E5E5E"/>
                </a:solidFill>
                <a:latin typeface="Helvetica Neue"/>
                <a:cs typeface="Arial" panose="020B0604020202020204" pitchFamily="34" charset="0"/>
                <a:sym typeface="Helvetica Neue"/>
              </a:rPr>
              <a:t>ابحث عني </a:t>
            </a:r>
            <a:endParaRPr lang="en-US" sz="2891" b="1" dirty="0">
              <a:solidFill>
                <a:srgbClr val="5E5E5E"/>
              </a:solidFill>
              <a:latin typeface="Helvetica Neue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3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D9F9D035-2C03-0722-29E1-26C475088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27" y="2388561"/>
            <a:ext cx="2451939" cy="2688011"/>
          </a:xfrm>
          <a:prstGeom prst="rect">
            <a:avLst/>
          </a:prstGeom>
        </p:spPr>
      </p:pic>
      <p:pic>
        <p:nvPicPr>
          <p:cNvPr id="5" name="رسم 4" descr="عدسة مكبرة مع تعبئة خالصة">
            <a:extLst>
              <a:ext uri="{FF2B5EF4-FFF2-40B4-BE49-F238E27FC236}">
                <a16:creationId xmlns:a16="http://schemas.microsoft.com/office/drawing/2014/main" id="{4C6D76AF-55CA-AA27-C467-460C5222D9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769" y="3429002"/>
            <a:ext cx="1088183" cy="10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9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Rectangle 4"/>
          <p:cNvGrpSpPr/>
          <p:nvPr/>
        </p:nvGrpSpPr>
        <p:grpSpPr>
          <a:xfrm>
            <a:off x="3511065" y="4418027"/>
            <a:ext cx="5835035" cy="1361909"/>
            <a:chOff x="0" y="469277"/>
            <a:chExt cx="7780046" cy="1815877"/>
          </a:xfrm>
        </p:grpSpPr>
        <p:sp>
          <p:nvSpPr>
            <p:cNvPr id="187" name="مستطيل"/>
            <p:cNvSpPr/>
            <p:nvPr/>
          </p:nvSpPr>
          <p:spPr>
            <a:xfrm>
              <a:off x="0" y="506777"/>
              <a:ext cx="6893170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just" defTabSz="342891" hangingPunct="0">
                <a:defRPr sz="3200" b="1"/>
              </a:pPr>
              <a:endParaRPr sz="24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88" name="ابحث عني !…"/>
            <p:cNvSpPr txBox="1"/>
            <p:nvPr/>
          </p:nvSpPr>
          <p:spPr>
            <a:xfrm>
              <a:off x="45719" y="469277"/>
              <a:ext cx="7734327" cy="1815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 defTabSz="342891" hangingPunct="0"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sz="3600" b="1" kern="0" dirty="0" err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j-ea"/>
                  <a:cs typeface="Helvetica"/>
                  <a:sym typeface="Helvetica"/>
                </a:rPr>
                <a:t>ابحث</a:t>
              </a:r>
              <a:r>
                <a:rPr sz="3600" b="1" kern="0" dirty="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sz="3600" b="1" kern="0" dirty="0" err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j-ea"/>
                  <a:cs typeface="Helvetica"/>
                  <a:sym typeface="Helvetica"/>
                </a:rPr>
                <a:t>عني</a:t>
              </a:r>
              <a:r>
                <a:rPr sz="3600" b="1" kern="0" dirty="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sz="3600" b="1" kern="0" dirty="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  <a:sym typeface="Calibri"/>
                </a:rPr>
                <a:t>!</a:t>
              </a:r>
              <a:endParaRPr sz="3600" b="1" kern="0" dirty="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endParaRPr>
            </a:p>
            <a:p>
              <a:pPr marL="385753" indent="-385753" algn="just" defTabSz="342891" hangingPunct="0">
                <a:buSzPct val="100000"/>
                <a:buFontTx/>
                <a:buAutoNum type="arabicParenR"/>
                <a:defRPr sz="3200" b="1"/>
              </a:pPr>
              <a:r>
                <a:rPr sz="2400" b="1" kern="0" dirty="0" err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دائرية</a:t>
              </a:r>
              <a:r>
                <a:rPr sz="2400" b="1" kern="0" dirty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sz="2400" b="1" kern="0" dirty="0" err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الشكل</a:t>
              </a:r>
              <a:r>
                <a:rPr sz="2400" b="1" kern="0" dirty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 			</a:t>
              </a:r>
              <a:r>
                <a:rPr sz="2400" b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2) </a:t>
              </a:r>
              <a:r>
                <a:rPr sz="2400" b="1" kern="0" dirty="0" err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رمادية</a:t>
              </a:r>
              <a:r>
                <a:rPr sz="2400" b="1" kern="0" dirty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sz="2400" b="1" kern="0" dirty="0" err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اللون</a:t>
              </a:r>
              <a:r>
                <a:rPr sz="2400" b="1" kern="0" dirty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endParaRPr sz="2400" b="1" kern="0" dirty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  <a:p>
              <a:pPr algn="just" defTabSz="342891" hangingPunct="0">
                <a:defRPr sz="3200" b="1"/>
              </a:pPr>
              <a:r>
                <a:rPr sz="2400" b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3) </a:t>
              </a:r>
              <a:r>
                <a:rPr sz="2400" b="1" kern="0" dirty="0" err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صغيرة</a:t>
              </a:r>
              <a:r>
                <a:rPr sz="2400" b="1" kern="0" dirty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 </a:t>
              </a:r>
              <a:r>
                <a:rPr sz="2400" b="1" kern="0" dirty="0" err="1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الحجم</a:t>
              </a:r>
              <a:r>
                <a:rPr sz="2400" b="1" kern="0" dirty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 			</a:t>
              </a:r>
              <a:r>
                <a:rPr sz="2400" b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4) </a:t>
              </a:r>
              <a:r>
                <a:rPr lang="ar-KW" sz="2400" b="1" kern="0" dirty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استخدم لمعرفة الوقت</a:t>
              </a:r>
              <a:endParaRPr sz="2400" b="1" kern="0" dirty="0">
                <a:solidFill>
                  <a:srgbClr val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</p:grpSp>
      <p:sp>
        <p:nvSpPr>
          <p:cNvPr id="190" name="Oval 5"/>
          <p:cNvSpPr/>
          <p:nvPr/>
        </p:nvSpPr>
        <p:spPr>
          <a:xfrm>
            <a:off x="8779624" y="3429000"/>
            <a:ext cx="791309" cy="778120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34289" rIns="34289" anchor="ctr"/>
          <a:lstStyle/>
          <a:p>
            <a:pPr algn="ctr" defTabSz="342891" hangingPunct="0">
              <a:defRPr>
                <a:solidFill>
                  <a:srgbClr val="FFFFFF"/>
                </a:solidFill>
              </a:defRPr>
            </a:pPr>
            <a:endParaRPr sz="1351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193" name="Rectangle: Rounded Corners 1">
            <a:hlinkClick r:id="rId3" action="ppaction://hlinksldjump"/>
          </p:cNvPr>
          <p:cNvGrpSpPr/>
          <p:nvPr/>
        </p:nvGrpSpPr>
        <p:grpSpPr>
          <a:xfrm>
            <a:off x="8252793" y="929726"/>
            <a:ext cx="1093307" cy="530913"/>
            <a:chOff x="0" y="343131"/>
            <a:chExt cx="1457740" cy="707881"/>
          </a:xfrm>
        </p:grpSpPr>
        <p:sp>
          <p:nvSpPr>
            <p:cNvPr id="191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 hangingPunct="0">
                <a:defRPr sz="4000" b="1"/>
              </a:pPr>
              <a:endParaRPr sz="30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92" name="العودة"/>
            <p:cNvSpPr txBox="1"/>
            <p:nvPr/>
          </p:nvSpPr>
          <p:spPr>
            <a:xfrm>
              <a:off x="80533" y="343131"/>
              <a:ext cx="1296674" cy="70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defTabSz="342891" hangingPunct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sz="3000" kern="0">
                  <a:solidFill>
                    <a:srgbClr val="000000"/>
                  </a:solidFill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05153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Rectangle 4"/>
          <p:cNvGrpSpPr/>
          <p:nvPr/>
        </p:nvGrpSpPr>
        <p:grpSpPr>
          <a:xfrm>
            <a:off x="3089033" y="4418026"/>
            <a:ext cx="5591908" cy="1361909"/>
            <a:chOff x="0" y="451987"/>
            <a:chExt cx="7455876" cy="1815877"/>
          </a:xfrm>
        </p:grpSpPr>
        <p:sp>
          <p:nvSpPr>
            <p:cNvPr id="195" name="مستطيل"/>
            <p:cNvSpPr/>
            <p:nvPr/>
          </p:nvSpPr>
          <p:spPr>
            <a:xfrm>
              <a:off x="0" y="489489"/>
              <a:ext cx="7455876" cy="1740876"/>
            </a:xfrm>
            <a:prstGeom prst="rect">
              <a:avLst/>
            </a:prstGeom>
            <a:solidFill>
              <a:srgbClr val="FFFFFF">
                <a:alpha val="8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just" defTabSz="342891" hangingPunct="0">
                <a:defRPr sz="3200" b="1"/>
              </a:pPr>
              <a:endParaRPr sz="24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196" name="ابحث عني !…"/>
            <p:cNvSpPr txBox="1"/>
            <p:nvPr/>
          </p:nvSpPr>
          <p:spPr>
            <a:xfrm>
              <a:off x="45719" y="451987"/>
              <a:ext cx="7364437" cy="1815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/>
            <a:p>
              <a:pPr algn="ctr" defTabSz="342891" hangingPunct="0">
                <a:defRPr sz="4800" b="1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</a:defRPr>
              </a:pPr>
              <a:r>
                <a:rPr sz="3600" b="1" kern="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Helvetica"/>
                  <a:ea typeface="+mj-ea"/>
                  <a:cs typeface="Helvetica"/>
                  <a:sym typeface="Helvetica"/>
                </a:rPr>
                <a:t>ابحث عني </a:t>
              </a:r>
              <a:r>
                <a:rPr sz="3600" b="1" kern="0">
                  <a:solidFill>
                    <a:srgbClr val="FF0000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  <a:sym typeface="Calibri"/>
                </a:rPr>
                <a:t>!</a:t>
              </a:r>
              <a:endParaRPr sz="3600" b="1" kern="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  <a:sym typeface="Calibri"/>
              </a:endParaRPr>
            </a:p>
            <a:p>
              <a:pPr marL="385753" indent="-385753" algn="just" defTabSz="342891" hangingPunct="0">
                <a:buSzPct val="100000"/>
                <a:buFontTx/>
                <a:buAutoNum type="arabicParenR"/>
                <a:defRPr sz="3200" b="1"/>
              </a:pPr>
              <a:r>
                <a:rPr sz="2400" b="1" kern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مستطيلة الشكل			</a:t>
              </a:r>
              <a:r>
                <a:rPr sz="2400" b="1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2) </a:t>
              </a:r>
              <a:r>
                <a:rPr sz="2400" b="1" kern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سوداء و رمادية اللون</a:t>
              </a:r>
              <a:endParaRPr sz="2400" b="1" kern="0">
                <a:solidFill>
                  <a:srgbClr val="FFFFFF"/>
                </a:solidFill>
                <a:latin typeface="Calibri"/>
                <a:cs typeface="Calibri"/>
                <a:sym typeface="Calibri"/>
              </a:endParaRPr>
            </a:p>
            <a:p>
              <a:pPr algn="just" defTabSz="342891" hangingPunct="0">
                <a:defRPr sz="3200" b="1"/>
              </a:pPr>
              <a:r>
                <a:rPr sz="2400" b="1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3) </a:t>
              </a:r>
              <a:r>
                <a:rPr sz="2400" b="1" kern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قاسية						</a:t>
              </a:r>
              <a:r>
                <a:rPr sz="2400" b="1" kern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4) </a:t>
              </a:r>
              <a:r>
                <a:rPr sz="2400" b="1" kern="0">
                  <a:solidFill>
                    <a:srgbClr val="000000"/>
                  </a:solidFill>
                  <a:latin typeface="Helvetica"/>
                  <a:ea typeface="+mj-ea"/>
                  <a:cs typeface="Helvetica"/>
                  <a:sym typeface="Helvetica"/>
                </a:rPr>
                <a:t>ليس لي طعم</a:t>
              </a:r>
            </a:p>
          </p:txBody>
        </p:sp>
      </p:grpSp>
      <p:sp>
        <p:nvSpPr>
          <p:cNvPr id="198" name="Oval 5"/>
          <p:cNvSpPr/>
          <p:nvPr/>
        </p:nvSpPr>
        <p:spPr>
          <a:xfrm>
            <a:off x="3761374" y="3653968"/>
            <a:ext cx="791311" cy="778120"/>
          </a:xfrm>
          <a:prstGeom prst="ellipse">
            <a:avLst/>
          </a:prstGeom>
          <a:ln w="76200">
            <a:solidFill>
              <a:srgbClr val="FF0000"/>
            </a:solidFill>
            <a:miter/>
          </a:ln>
        </p:spPr>
        <p:txBody>
          <a:bodyPr lIns="34289" rIns="34289" anchor="ctr"/>
          <a:lstStyle/>
          <a:p>
            <a:pPr algn="ctr" defTabSz="342891" hangingPunct="0">
              <a:defRPr>
                <a:solidFill>
                  <a:srgbClr val="FFFFFF"/>
                </a:solidFill>
              </a:defRPr>
            </a:pPr>
            <a:endParaRPr sz="1351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201" name="Rectangle: Rounded Corners 3">
            <a:hlinkClick r:id="rId3" action="ppaction://hlinksldjump"/>
          </p:cNvPr>
          <p:cNvGrpSpPr/>
          <p:nvPr/>
        </p:nvGrpSpPr>
        <p:grpSpPr>
          <a:xfrm>
            <a:off x="8252793" y="929726"/>
            <a:ext cx="1093307" cy="530913"/>
            <a:chOff x="0" y="343131"/>
            <a:chExt cx="1457740" cy="707881"/>
          </a:xfrm>
        </p:grpSpPr>
        <p:sp>
          <p:nvSpPr>
            <p:cNvPr id="199" name="مستطيل مستدير الزوايا"/>
            <p:cNvSpPr/>
            <p:nvPr/>
          </p:nvSpPr>
          <p:spPr>
            <a:xfrm>
              <a:off x="0" y="405523"/>
              <a:ext cx="1457740" cy="583097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342891" hangingPunct="0">
                <a:defRPr sz="4000" b="1"/>
              </a:pPr>
              <a:endParaRPr sz="3000" b="1" kern="0">
                <a:solidFill>
                  <a:srgbClr val="000000"/>
                </a:solidFill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200" name="العودة"/>
            <p:cNvSpPr txBox="1"/>
            <p:nvPr/>
          </p:nvSpPr>
          <p:spPr>
            <a:xfrm>
              <a:off x="80533" y="343131"/>
              <a:ext cx="1296674" cy="707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40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defTabSz="342891" hangingPunct="0"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rPr sz="3000" kern="0">
                  <a:solidFill>
                    <a:srgbClr val="000000"/>
                  </a:solidFill>
                  <a:latin typeface="Helvetica"/>
                  <a:cs typeface="Helvetica"/>
                  <a:sym typeface="Calibri"/>
                </a:rPr>
                <a:t>العودة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25109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13CCAC-FD45-9093-4FD9-7386050FE70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1559496" y="260648"/>
            <a:ext cx="8957299" cy="489654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0F4F27-666C-7F2B-3A55-375D59782370}"/>
              </a:ext>
            </a:extLst>
          </p:cNvPr>
          <p:cNvSpPr txBox="1"/>
          <p:nvPr/>
        </p:nvSpPr>
        <p:spPr>
          <a:xfrm>
            <a:off x="7968208" y="2313167"/>
            <a:ext cx="2232248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قيمة الخصم: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0AF0A-8AA6-AF0E-A87E-BD0884FBAE22}"/>
              </a:ext>
            </a:extLst>
          </p:cNvPr>
          <p:cNvSpPr txBox="1"/>
          <p:nvPr/>
        </p:nvSpPr>
        <p:spPr>
          <a:xfrm>
            <a:off x="8112224" y="4221088"/>
            <a:ext cx="172819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سعر البيع: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BBC374-7BDB-2138-D9D4-654131BD6CDD}"/>
              </a:ext>
            </a:extLst>
          </p:cNvPr>
          <p:cNvGrpSpPr/>
          <p:nvPr/>
        </p:nvGrpSpPr>
        <p:grpSpPr>
          <a:xfrm>
            <a:off x="6891482" y="2058132"/>
            <a:ext cx="1220742" cy="1161226"/>
            <a:chOff x="9722622" y="2956770"/>
            <a:chExt cx="1500186" cy="132771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7A266-F8E3-02B7-8544-58CB5065875C}"/>
                </a:ext>
              </a:extLst>
            </p:cNvPr>
            <p:cNvSpPr txBox="1"/>
            <p:nvPr/>
          </p:nvSpPr>
          <p:spPr>
            <a:xfrm>
              <a:off x="10050122" y="2956770"/>
              <a:ext cx="828675" cy="879758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chemeClr val="accent2">
                      <a:lumMod val="50000"/>
                    </a:schemeClr>
                  </a:solidFill>
                </a:rPr>
                <a:t>30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BDA8CC-1D92-032D-66A1-0CE4002448A5}"/>
                </a:ext>
              </a:extLst>
            </p:cNvPr>
            <p:cNvSpPr txBox="1"/>
            <p:nvPr/>
          </p:nvSpPr>
          <p:spPr>
            <a:xfrm>
              <a:off x="9722622" y="3515044"/>
              <a:ext cx="1500186" cy="76944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chemeClr val="accent2">
                      <a:lumMod val="50000"/>
                    </a:schemeClr>
                  </a:solidFill>
                </a:rPr>
                <a:t>100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E676CE3-C723-AF15-0AB1-9B8512340B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4105" y="3586163"/>
              <a:ext cx="914404" cy="24217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EF8CF2-F70B-F238-0352-1174A4A1F355}"/>
              </a:ext>
            </a:extLst>
          </p:cNvPr>
          <p:cNvGrpSpPr/>
          <p:nvPr/>
        </p:nvGrpSpPr>
        <p:grpSpPr>
          <a:xfrm>
            <a:off x="5246907" y="2114697"/>
            <a:ext cx="1220742" cy="1209467"/>
            <a:chOff x="9722622" y="2956770"/>
            <a:chExt cx="1500186" cy="138287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A09881-B86B-FF57-C620-DCBBB10172DF}"/>
                </a:ext>
              </a:extLst>
            </p:cNvPr>
            <p:cNvSpPr txBox="1"/>
            <p:nvPr/>
          </p:nvSpPr>
          <p:spPr>
            <a:xfrm>
              <a:off x="9911998" y="2956770"/>
              <a:ext cx="1175079" cy="879758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chemeClr val="accent2">
                      <a:lumMod val="50000"/>
                    </a:schemeClr>
                  </a:solidFill>
                </a:rPr>
                <a:t>120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10CA7D-E8CA-3CA8-52A9-2C645EC0067C}"/>
                </a:ext>
              </a:extLst>
            </p:cNvPr>
            <p:cNvSpPr txBox="1"/>
            <p:nvPr/>
          </p:nvSpPr>
          <p:spPr>
            <a:xfrm>
              <a:off x="9722622" y="3459885"/>
              <a:ext cx="1500186" cy="879758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4400" b="1" dirty="0">
                  <a:solidFill>
                    <a:schemeClr val="accent2">
                      <a:lumMod val="50000"/>
                    </a:schemeClr>
                  </a:solidFill>
                </a:rPr>
                <a:t>1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64652E0-EA91-8636-85FD-5A3BB0AB7E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4105" y="3586163"/>
              <a:ext cx="914404" cy="24217"/>
            </a:xfrm>
            <a:prstGeom prst="line">
              <a:avLst/>
            </a:prstGeom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AFCA89-CEA5-631B-7564-7DA5379EF904}"/>
              </a:ext>
            </a:extLst>
          </p:cNvPr>
          <p:cNvSpPr txBox="1"/>
          <p:nvPr/>
        </p:nvSpPr>
        <p:spPr>
          <a:xfrm>
            <a:off x="6248577" y="2196995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×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3A5F6B-FAEA-BB52-FCC8-3EDC71855A50}"/>
              </a:ext>
            </a:extLst>
          </p:cNvPr>
          <p:cNvCxnSpPr>
            <a:cxnSpLocks/>
          </p:cNvCxnSpPr>
          <p:nvPr/>
        </p:nvCxnSpPr>
        <p:spPr>
          <a:xfrm flipH="1">
            <a:off x="5606550" y="2196342"/>
            <a:ext cx="442041" cy="4784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AD45F0-9EC8-DC2E-DDF4-DD1292BDA60D}"/>
              </a:ext>
            </a:extLst>
          </p:cNvPr>
          <p:cNvCxnSpPr>
            <a:cxnSpLocks/>
          </p:cNvCxnSpPr>
          <p:nvPr/>
        </p:nvCxnSpPr>
        <p:spPr>
          <a:xfrm flipH="1">
            <a:off x="7266108" y="2642059"/>
            <a:ext cx="513243" cy="4696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C9E96A-9A9E-8246-2888-FDF4EF3B3FB3}"/>
              </a:ext>
            </a:extLst>
          </p:cNvPr>
          <p:cNvSpPr txBox="1"/>
          <p:nvPr/>
        </p:nvSpPr>
        <p:spPr>
          <a:xfrm>
            <a:off x="6569610" y="2903839"/>
            <a:ext cx="68579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C701A-E774-6BFE-E3D9-58A85FF9F1C4}"/>
              </a:ext>
            </a:extLst>
          </p:cNvPr>
          <p:cNvSpPr txBox="1"/>
          <p:nvPr/>
        </p:nvSpPr>
        <p:spPr>
          <a:xfrm>
            <a:off x="5336246" y="1804535"/>
            <a:ext cx="67431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908F3-1EF8-E5DC-C52F-855090B14FA8}"/>
              </a:ext>
            </a:extLst>
          </p:cNvPr>
          <p:cNvSpPr txBox="1"/>
          <p:nvPr/>
        </p:nvSpPr>
        <p:spPr>
          <a:xfrm>
            <a:off x="4307019" y="2203695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3E44F8-E51A-A03D-D144-AAD62E0A53B0}"/>
              </a:ext>
            </a:extLst>
          </p:cNvPr>
          <p:cNvSpPr txBox="1"/>
          <p:nvPr/>
        </p:nvSpPr>
        <p:spPr>
          <a:xfrm>
            <a:off x="3589135" y="2280446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2">
                    <a:lumMod val="50000"/>
                  </a:schemeClr>
                </a:solidFill>
              </a:rPr>
              <a:t>36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6A4FEA-F02F-1F81-0DED-FF0DDB2F2BE9}"/>
              </a:ext>
            </a:extLst>
          </p:cNvPr>
          <p:cNvCxnSpPr>
            <a:cxnSpLocks/>
          </p:cNvCxnSpPr>
          <p:nvPr/>
        </p:nvCxnSpPr>
        <p:spPr>
          <a:xfrm flipH="1">
            <a:off x="6643508" y="3017089"/>
            <a:ext cx="513243" cy="4696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B8AEDE-51D0-4F02-A943-E5BCDA462470}"/>
              </a:ext>
            </a:extLst>
          </p:cNvPr>
          <p:cNvCxnSpPr>
            <a:cxnSpLocks/>
          </p:cNvCxnSpPr>
          <p:nvPr/>
        </p:nvCxnSpPr>
        <p:spPr>
          <a:xfrm flipH="1">
            <a:off x="7255143" y="2072782"/>
            <a:ext cx="513243" cy="46962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FF9016C-07CF-A323-7632-2307ABA94486}"/>
              </a:ext>
            </a:extLst>
          </p:cNvPr>
          <p:cNvSpPr txBox="1"/>
          <p:nvPr/>
        </p:nvSpPr>
        <p:spPr>
          <a:xfrm>
            <a:off x="6891482" y="1737687"/>
            <a:ext cx="48599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50C95D-106D-13E5-79E6-AFF4224680FF}"/>
              </a:ext>
            </a:extLst>
          </p:cNvPr>
          <p:cNvSpPr txBox="1"/>
          <p:nvPr/>
        </p:nvSpPr>
        <p:spPr>
          <a:xfrm>
            <a:off x="6671205" y="3422687"/>
            <a:ext cx="48599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6827FF-C3CF-08E4-5DDC-5F5658038ABF}"/>
              </a:ext>
            </a:extLst>
          </p:cNvPr>
          <p:cNvSpPr txBox="1"/>
          <p:nvPr/>
        </p:nvSpPr>
        <p:spPr>
          <a:xfrm>
            <a:off x="2536721" y="2220833"/>
            <a:ext cx="119519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2">
                    <a:lumMod val="50000"/>
                  </a:schemeClr>
                </a:solidFill>
              </a:rPr>
              <a:t>دينار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660037-8210-2127-1E23-5D901A220A22}"/>
              </a:ext>
            </a:extLst>
          </p:cNvPr>
          <p:cNvSpPr txBox="1"/>
          <p:nvPr/>
        </p:nvSpPr>
        <p:spPr>
          <a:xfrm>
            <a:off x="7266108" y="4142831"/>
            <a:ext cx="94267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2">
                    <a:lumMod val="50000"/>
                  </a:schemeClr>
                </a:solidFill>
              </a:rPr>
              <a:t>120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FB07A1-E132-B932-6D0B-E93B1982ACF6}"/>
              </a:ext>
            </a:extLst>
          </p:cNvPr>
          <p:cNvSpPr txBox="1"/>
          <p:nvPr/>
        </p:nvSpPr>
        <p:spPr>
          <a:xfrm>
            <a:off x="6420143" y="4068382"/>
            <a:ext cx="94267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2">
                    <a:lumMod val="50000"/>
                  </a:schemeClr>
                </a:solidFill>
              </a:rPr>
              <a:t>ــــــــــــــ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0FEDF5-8FAF-4B4D-7D2A-83BC59998BA1}"/>
              </a:ext>
            </a:extLst>
          </p:cNvPr>
          <p:cNvSpPr txBox="1"/>
          <p:nvPr/>
        </p:nvSpPr>
        <p:spPr>
          <a:xfrm>
            <a:off x="5566806" y="4162715"/>
            <a:ext cx="942677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2">
                    <a:lumMod val="50000"/>
                  </a:schemeClr>
                </a:solidFill>
              </a:rPr>
              <a:t>36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755F8D-4BF5-83B8-4E2E-FEB14CE9CFAB}"/>
              </a:ext>
            </a:extLst>
          </p:cNvPr>
          <p:cNvSpPr txBox="1"/>
          <p:nvPr/>
        </p:nvSpPr>
        <p:spPr>
          <a:xfrm>
            <a:off x="4844760" y="4088685"/>
            <a:ext cx="828675" cy="1015663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2">
                    <a:lumMod val="50000"/>
                  </a:schemeClr>
                </a:solidFill>
              </a:rPr>
              <a:t>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4E311E-6898-F808-0637-27429444EE33}"/>
              </a:ext>
            </a:extLst>
          </p:cNvPr>
          <p:cNvSpPr txBox="1"/>
          <p:nvPr/>
        </p:nvSpPr>
        <p:spPr>
          <a:xfrm>
            <a:off x="4126876" y="4165436"/>
            <a:ext cx="828675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2">
                    <a:lumMod val="50000"/>
                  </a:schemeClr>
                </a:solidFill>
              </a:rPr>
              <a:t>84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3A8B3F-C1EA-72DD-C7CE-8B4210E0A06A}"/>
              </a:ext>
            </a:extLst>
          </p:cNvPr>
          <p:cNvSpPr txBox="1"/>
          <p:nvPr/>
        </p:nvSpPr>
        <p:spPr>
          <a:xfrm>
            <a:off x="3074462" y="4105823"/>
            <a:ext cx="119519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chemeClr val="accent2">
                    <a:lumMod val="50000"/>
                  </a:schemeClr>
                </a:solidFill>
              </a:rPr>
              <a:t>دينار</a:t>
            </a:r>
          </a:p>
        </p:txBody>
      </p:sp>
    </p:spTree>
    <p:extLst>
      <p:ext uri="{BB962C8B-B14F-4D97-AF65-F5344CB8AC3E}">
        <p14:creationId xmlns:p14="http://schemas.microsoft.com/office/powerpoint/2010/main" val="175128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13" grpId="0"/>
      <p:bldP spid="14" grpId="0"/>
      <p:bldP spid="15" grpId="0"/>
      <p:bldP spid="16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3117-01BF-6D63-0080-9E8F403B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188640"/>
            <a:ext cx="7315200" cy="914400"/>
          </a:xfrm>
        </p:spPr>
        <p:txBody>
          <a:bodyPr anchor="ctr"/>
          <a:lstStyle/>
          <a:p>
            <a:pPr algn="ctr"/>
            <a:r>
              <a:rPr lang="ar-KW" dirty="0"/>
              <a:t>التقييم المختصر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6E308-0055-6C0C-F5C0-BDDA6C202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1196752"/>
            <a:ext cx="11220450" cy="15049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78F72BC-EB8B-356E-9143-ADD1D216CBE4}"/>
              </a:ext>
            </a:extLst>
          </p:cNvPr>
          <p:cNvSpPr/>
          <p:nvPr/>
        </p:nvSpPr>
        <p:spPr>
          <a:xfrm>
            <a:off x="2150368" y="1772816"/>
            <a:ext cx="576064" cy="57606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8CA17F-AAAF-5F86-2E4D-2E0A80CE1EBB}"/>
              </a:ext>
            </a:extLst>
          </p:cNvPr>
          <p:cNvSpPr txBox="1"/>
          <p:nvPr/>
        </p:nvSpPr>
        <p:spPr>
          <a:xfrm>
            <a:off x="9185945" y="188640"/>
            <a:ext cx="2520280" cy="70788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ar-KW" sz="4000" b="1" dirty="0">
                <a:solidFill>
                  <a:schemeClr val="accent1"/>
                </a:solidFill>
              </a:rPr>
              <a:t>صفحة 193</a:t>
            </a:r>
          </a:p>
        </p:txBody>
      </p:sp>
    </p:spTree>
    <p:extLst>
      <p:ext uri="{BB962C8B-B14F-4D97-AF65-F5344CB8AC3E}">
        <p14:creationId xmlns:p14="http://schemas.microsoft.com/office/powerpoint/2010/main" val="291263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67196-7B96-4C8B-FF8A-BE7C0766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476672"/>
            <a:ext cx="7315200" cy="735360"/>
          </a:xfrm>
        </p:spPr>
        <p:txBody>
          <a:bodyPr anchor="ctr"/>
          <a:lstStyle/>
          <a:p>
            <a:pPr algn="ctr"/>
            <a:r>
              <a:rPr lang="ar-KW" dirty="0"/>
              <a:t>الخاتـــــــــــــــمة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D6DFC-E7DC-E91B-B27E-DB04E1E3C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2212" y="2204864"/>
            <a:ext cx="6127576" cy="1422648"/>
          </a:xfrm>
        </p:spPr>
        <p:txBody>
          <a:bodyPr anchor="ctr">
            <a:normAutofit/>
          </a:bodyPr>
          <a:lstStyle/>
          <a:p>
            <a:pPr algn="ctr"/>
            <a:r>
              <a:rPr lang="ar-KW" sz="7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ماذا تعلمــــــــــــــــــنا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2473257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مكان جلوس, خارجي, خشبي&#10;&#10;تم إنشاء الوصف تلقائياً">
            <a:extLst>
              <a:ext uri="{FF2B5EF4-FFF2-40B4-BE49-F238E27FC236}">
                <a16:creationId xmlns:a16="http://schemas.microsoft.com/office/drawing/2014/main" id="{808F0233-D011-4F7D-A01E-B43F3AFF1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881">
            <a:off x="1738297" y="-267609"/>
            <a:ext cx="6290261" cy="5777722"/>
          </a:xfrm>
          <a:prstGeom prst="rect">
            <a:avLst/>
          </a:prstGeom>
        </p:spPr>
      </p:pic>
      <p:pic>
        <p:nvPicPr>
          <p:cNvPr id="7" name="صورة 6" descr="صورة تحتوي على خارجي&#10;&#10;تم إنشاء الوصف تلقائياً">
            <a:extLst>
              <a:ext uri="{FF2B5EF4-FFF2-40B4-BE49-F238E27FC236}">
                <a16:creationId xmlns:a16="http://schemas.microsoft.com/office/drawing/2014/main" id="{8646459F-FF5A-4F50-AEDC-1EDEF75D4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8211"/>
            <a:ext cx="12192000" cy="423674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7466858-3D69-4133-B856-5DE62073AAEA}"/>
              </a:ext>
            </a:extLst>
          </p:cNvPr>
          <p:cNvSpPr txBox="1"/>
          <p:nvPr/>
        </p:nvSpPr>
        <p:spPr>
          <a:xfrm rot="21208580">
            <a:off x="2699623" y="904599"/>
            <a:ext cx="4367608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F Hekaya Light" panose="00000A00000000000000" pitchFamily="50" charset="-78"/>
                <a:ea typeface="+mn-ea"/>
                <a:cs typeface="Arial" panose="020B0604020202020204" pitchFamily="34" charset="0"/>
              </a:rPr>
              <a:t>أوصل البطريق إلى البيت الثلجي قبل أن تصل العاصفة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F Hekaya Light" panose="00000A00000000000000" pitchFamily="50" charset="-78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EA0708D-D6F4-4217-B1C9-22E4CE47775C}"/>
              </a:ext>
            </a:extLst>
          </p:cNvPr>
          <p:cNvSpPr txBox="1"/>
          <p:nvPr/>
        </p:nvSpPr>
        <p:spPr>
          <a:xfrm>
            <a:off x="8395255" y="2247668"/>
            <a:ext cx="2743200" cy="830997"/>
          </a:xfrm>
          <a:prstGeom prst="rect">
            <a:avLst/>
          </a:prstGeom>
          <a:solidFill>
            <a:srgbClr val="74B0E6">
              <a:alpha val="81000"/>
            </a:srgbClr>
          </a:solidFill>
          <a:ln w="50800" cap="rnd">
            <a:solidFill>
              <a:srgbClr val="74B0E6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ابدأ</a:t>
            </a:r>
            <a:endParaRPr kumimoji="0" lang="ar-K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24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عنصر نائب لرقم الشريحة 3">
            <a:extLst>
              <a:ext uri="{FF2B5EF4-FFF2-40B4-BE49-F238E27FC236}">
                <a16:creationId xmlns:a16="http://schemas.microsoft.com/office/drawing/2014/main" id="{96AF9758-DD48-478B-8068-1910F88CD56B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16A5A-0E87-47B8-A6E2-E4309111C297}" type="slidenum">
              <a:rPr kumimoji="0" lang="ar-KW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1" name="مستطيل 140">
            <a:extLst>
              <a:ext uri="{FF2B5EF4-FFF2-40B4-BE49-F238E27FC236}">
                <a16:creationId xmlns:a16="http://schemas.microsoft.com/office/drawing/2014/main" id="{E34E5D4C-1C9C-4A73-BACF-4E540A5FB45D}"/>
              </a:ext>
            </a:extLst>
          </p:cNvPr>
          <p:cNvSpPr/>
          <p:nvPr/>
        </p:nvSpPr>
        <p:spPr>
          <a:xfrm>
            <a:off x="141386" y="150729"/>
            <a:ext cx="8454273" cy="6578288"/>
          </a:xfrm>
          <a:prstGeom prst="rect">
            <a:avLst/>
          </a:prstGeom>
          <a:solidFill>
            <a:srgbClr val="FFFFFF"/>
          </a:solidFill>
          <a:ln w="76200">
            <a:solidFill>
              <a:srgbClr val="9767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2" name="مجموعة 141">
            <a:extLst>
              <a:ext uri="{FF2B5EF4-FFF2-40B4-BE49-F238E27FC236}">
                <a16:creationId xmlns:a16="http://schemas.microsoft.com/office/drawing/2014/main" id="{404BF109-158E-4801-8BB2-786684DF348F}"/>
              </a:ext>
            </a:extLst>
          </p:cNvPr>
          <p:cNvGrpSpPr/>
          <p:nvPr/>
        </p:nvGrpSpPr>
        <p:grpSpPr>
          <a:xfrm>
            <a:off x="6253142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43" name="مستطيل 142">
              <a:extLst>
                <a:ext uri="{FF2B5EF4-FFF2-40B4-BE49-F238E27FC236}">
                  <a16:creationId xmlns:a16="http://schemas.microsoft.com/office/drawing/2014/main" id="{FB5B68D5-08D7-4A19-A5C6-704E1E49E4D3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5" name="مستطيل 144">
              <a:extLst>
                <a:ext uri="{FF2B5EF4-FFF2-40B4-BE49-F238E27FC236}">
                  <a16:creationId xmlns:a16="http://schemas.microsoft.com/office/drawing/2014/main" id="{28C3C0E5-B438-4048-826C-314622D30BD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6" name="مجموعة 145">
            <a:extLst>
              <a:ext uri="{FF2B5EF4-FFF2-40B4-BE49-F238E27FC236}">
                <a16:creationId xmlns:a16="http://schemas.microsoft.com/office/drawing/2014/main" id="{DB6F31CA-EE85-4771-A282-CBB6B25BEBBD}"/>
              </a:ext>
            </a:extLst>
          </p:cNvPr>
          <p:cNvGrpSpPr/>
          <p:nvPr/>
        </p:nvGrpSpPr>
        <p:grpSpPr>
          <a:xfrm>
            <a:off x="5388655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47" name="مستطيل 146">
              <a:extLst>
                <a:ext uri="{FF2B5EF4-FFF2-40B4-BE49-F238E27FC236}">
                  <a16:creationId xmlns:a16="http://schemas.microsoft.com/office/drawing/2014/main" id="{D5DA93E8-03D9-4482-BCAE-99B228961A71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8" name="مستطيل 147">
              <a:extLst>
                <a:ext uri="{FF2B5EF4-FFF2-40B4-BE49-F238E27FC236}">
                  <a16:creationId xmlns:a16="http://schemas.microsoft.com/office/drawing/2014/main" id="{C8BD1603-1410-4F9C-ACB7-E0F51B7F3281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9" name="مجموعة 148">
            <a:extLst>
              <a:ext uri="{FF2B5EF4-FFF2-40B4-BE49-F238E27FC236}">
                <a16:creationId xmlns:a16="http://schemas.microsoft.com/office/drawing/2014/main" id="{793F49A3-6496-4087-8FB5-0DBF352D1DBC}"/>
              </a:ext>
            </a:extLst>
          </p:cNvPr>
          <p:cNvGrpSpPr/>
          <p:nvPr/>
        </p:nvGrpSpPr>
        <p:grpSpPr>
          <a:xfrm>
            <a:off x="4524168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50" name="مستطيل 149">
              <a:extLst>
                <a:ext uri="{FF2B5EF4-FFF2-40B4-BE49-F238E27FC236}">
                  <a16:creationId xmlns:a16="http://schemas.microsoft.com/office/drawing/2014/main" id="{4B217410-8BD2-4F07-B420-11134CD532E5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1" name="مستطيل 150">
              <a:extLst>
                <a:ext uri="{FF2B5EF4-FFF2-40B4-BE49-F238E27FC236}">
                  <a16:creationId xmlns:a16="http://schemas.microsoft.com/office/drawing/2014/main" id="{B7259235-E9F7-4900-89F0-0A77223F5A61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2" name="مجموعة 151">
            <a:extLst>
              <a:ext uri="{FF2B5EF4-FFF2-40B4-BE49-F238E27FC236}">
                <a16:creationId xmlns:a16="http://schemas.microsoft.com/office/drawing/2014/main" id="{2777A551-4BB8-4BC6-9CEC-61458E8B719C}"/>
              </a:ext>
            </a:extLst>
          </p:cNvPr>
          <p:cNvGrpSpPr/>
          <p:nvPr/>
        </p:nvGrpSpPr>
        <p:grpSpPr>
          <a:xfrm>
            <a:off x="3659681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53" name="مستطيل 152">
              <a:extLst>
                <a:ext uri="{FF2B5EF4-FFF2-40B4-BE49-F238E27FC236}">
                  <a16:creationId xmlns:a16="http://schemas.microsoft.com/office/drawing/2014/main" id="{B3D7DD77-5E9E-4BF5-A7C6-C50838CF74F9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4" name="مستطيل 153">
              <a:extLst>
                <a:ext uri="{FF2B5EF4-FFF2-40B4-BE49-F238E27FC236}">
                  <a16:creationId xmlns:a16="http://schemas.microsoft.com/office/drawing/2014/main" id="{8077EB20-ACC5-47F6-BE0C-32AE900B0C49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5" name="مجموعة 154">
            <a:extLst>
              <a:ext uri="{FF2B5EF4-FFF2-40B4-BE49-F238E27FC236}">
                <a16:creationId xmlns:a16="http://schemas.microsoft.com/office/drawing/2014/main" id="{88FCFC8A-9BCD-4EA2-9FC2-C7E3EBB9FA2C}"/>
              </a:ext>
            </a:extLst>
          </p:cNvPr>
          <p:cNvGrpSpPr/>
          <p:nvPr/>
        </p:nvGrpSpPr>
        <p:grpSpPr>
          <a:xfrm>
            <a:off x="2795194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56" name="مستطيل 155">
              <a:extLst>
                <a:ext uri="{FF2B5EF4-FFF2-40B4-BE49-F238E27FC236}">
                  <a16:creationId xmlns:a16="http://schemas.microsoft.com/office/drawing/2014/main" id="{A05AB10A-A900-478C-BF4C-953D4A278DBD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7" name="مستطيل 156">
              <a:extLst>
                <a:ext uri="{FF2B5EF4-FFF2-40B4-BE49-F238E27FC236}">
                  <a16:creationId xmlns:a16="http://schemas.microsoft.com/office/drawing/2014/main" id="{6B300766-0833-4B7F-9900-0D050CC6B790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8" name="مجموعة 157">
            <a:extLst>
              <a:ext uri="{FF2B5EF4-FFF2-40B4-BE49-F238E27FC236}">
                <a16:creationId xmlns:a16="http://schemas.microsoft.com/office/drawing/2014/main" id="{5E3BDFB2-5F68-4446-BE15-5AAFC5C2D947}"/>
              </a:ext>
            </a:extLst>
          </p:cNvPr>
          <p:cNvGrpSpPr/>
          <p:nvPr/>
        </p:nvGrpSpPr>
        <p:grpSpPr>
          <a:xfrm>
            <a:off x="1930707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59" name="مستطيل 158">
              <a:extLst>
                <a:ext uri="{FF2B5EF4-FFF2-40B4-BE49-F238E27FC236}">
                  <a16:creationId xmlns:a16="http://schemas.microsoft.com/office/drawing/2014/main" id="{10653556-F22A-4AD4-8D3D-B2BF7090B9E8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0" name="مستطيل 159">
              <a:extLst>
                <a:ext uri="{FF2B5EF4-FFF2-40B4-BE49-F238E27FC236}">
                  <a16:creationId xmlns:a16="http://schemas.microsoft.com/office/drawing/2014/main" id="{FFDFE566-6FF8-4E06-B43A-D7E118FBB4F4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مجموعة 160">
            <a:extLst>
              <a:ext uri="{FF2B5EF4-FFF2-40B4-BE49-F238E27FC236}">
                <a16:creationId xmlns:a16="http://schemas.microsoft.com/office/drawing/2014/main" id="{9DD519F1-322B-440E-9B7C-B41F80C2D554}"/>
              </a:ext>
            </a:extLst>
          </p:cNvPr>
          <p:cNvGrpSpPr/>
          <p:nvPr/>
        </p:nvGrpSpPr>
        <p:grpSpPr>
          <a:xfrm>
            <a:off x="1066220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62" name="مستطيل 161">
              <a:extLst>
                <a:ext uri="{FF2B5EF4-FFF2-40B4-BE49-F238E27FC236}">
                  <a16:creationId xmlns:a16="http://schemas.microsoft.com/office/drawing/2014/main" id="{DAD04573-1A3A-4E57-90B6-3DB771174B27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3" name="مستطيل 162">
              <a:extLst>
                <a:ext uri="{FF2B5EF4-FFF2-40B4-BE49-F238E27FC236}">
                  <a16:creationId xmlns:a16="http://schemas.microsoft.com/office/drawing/2014/main" id="{72BDA1AD-6A93-42AE-A862-85F77FB88CD1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4" name="مجموعة 163">
            <a:extLst>
              <a:ext uri="{FF2B5EF4-FFF2-40B4-BE49-F238E27FC236}">
                <a16:creationId xmlns:a16="http://schemas.microsoft.com/office/drawing/2014/main" id="{A296B515-9AD5-4257-B301-35162B0676BF}"/>
              </a:ext>
            </a:extLst>
          </p:cNvPr>
          <p:cNvGrpSpPr/>
          <p:nvPr/>
        </p:nvGrpSpPr>
        <p:grpSpPr>
          <a:xfrm>
            <a:off x="204502" y="49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65" name="مستطيل 164">
              <a:extLst>
                <a:ext uri="{FF2B5EF4-FFF2-40B4-BE49-F238E27FC236}">
                  <a16:creationId xmlns:a16="http://schemas.microsoft.com/office/drawing/2014/main" id="{DE473B94-5685-42A0-A366-B1E51E92968B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6" name="مستطيل 165">
              <a:extLst>
                <a:ext uri="{FF2B5EF4-FFF2-40B4-BE49-F238E27FC236}">
                  <a16:creationId xmlns:a16="http://schemas.microsoft.com/office/drawing/2014/main" id="{026C6167-3FB4-4954-AEFA-36D6B46EBE1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7" name="مجموعة 166">
            <a:extLst>
              <a:ext uri="{FF2B5EF4-FFF2-40B4-BE49-F238E27FC236}">
                <a16:creationId xmlns:a16="http://schemas.microsoft.com/office/drawing/2014/main" id="{489D5155-267C-45EF-AEB8-614E17551CFC}"/>
              </a:ext>
            </a:extLst>
          </p:cNvPr>
          <p:cNvGrpSpPr/>
          <p:nvPr/>
        </p:nvGrpSpPr>
        <p:grpSpPr>
          <a:xfrm>
            <a:off x="7735947" y="1856868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68" name="مستطيل 167">
              <a:extLst>
                <a:ext uri="{FF2B5EF4-FFF2-40B4-BE49-F238E27FC236}">
                  <a16:creationId xmlns:a16="http://schemas.microsoft.com/office/drawing/2014/main" id="{94AA7ED3-D419-4DDE-B43E-324BB76F8CC3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9" name="مستطيل 168">
              <a:extLst>
                <a:ext uri="{FF2B5EF4-FFF2-40B4-BE49-F238E27FC236}">
                  <a16:creationId xmlns:a16="http://schemas.microsoft.com/office/drawing/2014/main" id="{908C107B-D712-45F8-89DB-798B496C9E40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0" name="مجموعة 169">
            <a:extLst>
              <a:ext uri="{FF2B5EF4-FFF2-40B4-BE49-F238E27FC236}">
                <a16:creationId xmlns:a16="http://schemas.microsoft.com/office/drawing/2014/main" id="{C4A5B990-8F9B-401A-9B8A-0A5FB5682725}"/>
              </a:ext>
            </a:extLst>
          </p:cNvPr>
          <p:cNvGrpSpPr/>
          <p:nvPr/>
        </p:nvGrpSpPr>
        <p:grpSpPr>
          <a:xfrm>
            <a:off x="196587" y="540876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71" name="مستطيل 170">
              <a:extLst>
                <a:ext uri="{FF2B5EF4-FFF2-40B4-BE49-F238E27FC236}">
                  <a16:creationId xmlns:a16="http://schemas.microsoft.com/office/drawing/2014/main" id="{7A02C20F-3D7B-44E9-9DEB-C63C824BCCA3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2" name="مستطيل 171">
              <a:extLst>
                <a:ext uri="{FF2B5EF4-FFF2-40B4-BE49-F238E27FC236}">
                  <a16:creationId xmlns:a16="http://schemas.microsoft.com/office/drawing/2014/main" id="{A39F0025-5FCD-41D5-B364-371A75A6ACBC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3" name="مجموعة 172">
            <a:extLst>
              <a:ext uri="{FF2B5EF4-FFF2-40B4-BE49-F238E27FC236}">
                <a16:creationId xmlns:a16="http://schemas.microsoft.com/office/drawing/2014/main" id="{7FB522EA-C80C-4438-81DC-08421302F118}"/>
              </a:ext>
            </a:extLst>
          </p:cNvPr>
          <p:cNvGrpSpPr/>
          <p:nvPr/>
        </p:nvGrpSpPr>
        <p:grpSpPr>
          <a:xfrm>
            <a:off x="194325" y="1106689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74" name="مستطيل 173">
              <a:extLst>
                <a:ext uri="{FF2B5EF4-FFF2-40B4-BE49-F238E27FC236}">
                  <a16:creationId xmlns:a16="http://schemas.microsoft.com/office/drawing/2014/main" id="{588A3E5D-FF17-46E8-ABD0-A38EE27DE85D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5" name="مستطيل 174">
              <a:extLst>
                <a:ext uri="{FF2B5EF4-FFF2-40B4-BE49-F238E27FC236}">
                  <a16:creationId xmlns:a16="http://schemas.microsoft.com/office/drawing/2014/main" id="{6EFD0D4E-189A-452F-946E-08B610D39BD4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6" name="مجموعة 175">
            <a:extLst>
              <a:ext uri="{FF2B5EF4-FFF2-40B4-BE49-F238E27FC236}">
                <a16:creationId xmlns:a16="http://schemas.microsoft.com/office/drawing/2014/main" id="{700CDB9B-5A99-4483-B34C-4B361A26BB02}"/>
              </a:ext>
            </a:extLst>
          </p:cNvPr>
          <p:cNvGrpSpPr/>
          <p:nvPr/>
        </p:nvGrpSpPr>
        <p:grpSpPr>
          <a:xfrm>
            <a:off x="192062" y="169793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77" name="مستطيل 176">
              <a:extLst>
                <a:ext uri="{FF2B5EF4-FFF2-40B4-BE49-F238E27FC236}">
                  <a16:creationId xmlns:a16="http://schemas.microsoft.com/office/drawing/2014/main" id="{92AAF9E0-35E3-485F-882B-25D52E42E624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3" name="مستطيل 182">
              <a:extLst>
                <a:ext uri="{FF2B5EF4-FFF2-40B4-BE49-F238E27FC236}">
                  <a16:creationId xmlns:a16="http://schemas.microsoft.com/office/drawing/2014/main" id="{D4BE9E60-A0D7-4358-B3E5-CE0302150328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4" name="مجموعة 183">
            <a:extLst>
              <a:ext uri="{FF2B5EF4-FFF2-40B4-BE49-F238E27FC236}">
                <a16:creationId xmlns:a16="http://schemas.microsoft.com/office/drawing/2014/main" id="{CF47B190-71F0-44D0-A2B1-507C95B4465B}"/>
              </a:ext>
            </a:extLst>
          </p:cNvPr>
          <p:cNvGrpSpPr/>
          <p:nvPr/>
        </p:nvGrpSpPr>
        <p:grpSpPr>
          <a:xfrm>
            <a:off x="189800" y="2263747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85" name="مستطيل 184">
              <a:extLst>
                <a:ext uri="{FF2B5EF4-FFF2-40B4-BE49-F238E27FC236}">
                  <a16:creationId xmlns:a16="http://schemas.microsoft.com/office/drawing/2014/main" id="{38F6C541-C414-47EB-ADA1-2A65CC77312C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7" name="مستطيل 186">
              <a:extLst>
                <a:ext uri="{FF2B5EF4-FFF2-40B4-BE49-F238E27FC236}">
                  <a16:creationId xmlns:a16="http://schemas.microsoft.com/office/drawing/2014/main" id="{21C4D67A-D691-4F18-A4D4-26FAD2F2A76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8" name="مجموعة 187">
            <a:extLst>
              <a:ext uri="{FF2B5EF4-FFF2-40B4-BE49-F238E27FC236}">
                <a16:creationId xmlns:a16="http://schemas.microsoft.com/office/drawing/2014/main" id="{6951FA18-7000-4939-B559-16E5D9201E41}"/>
              </a:ext>
            </a:extLst>
          </p:cNvPr>
          <p:cNvGrpSpPr/>
          <p:nvPr/>
        </p:nvGrpSpPr>
        <p:grpSpPr>
          <a:xfrm>
            <a:off x="7735947" y="2429040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89" name="مستطيل 188">
              <a:extLst>
                <a:ext uri="{FF2B5EF4-FFF2-40B4-BE49-F238E27FC236}">
                  <a16:creationId xmlns:a16="http://schemas.microsoft.com/office/drawing/2014/main" id="{FBEF4896-2B40-40CD-9687-2A8C0F7CC644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0" name="مستطيل 189">
              <a:extLst>
                <a:ext uri="{FF2B5EF4-FFF2-40B4-BE49-F238E27FC236}">
                  <a16:creationId xmlns:a16="http://schemas.microsoft.com/office/drawing/2014/main" id="{B76A2349-7DAD-4EAE-9540-CD5AA0B4A322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مجموعة 190">
            <a:extLst>
              <a:ext uri="{FF2B5EF4-FFF2-40B4-BE49-F238E27FC236}">
                <a16:creationId xmlns:a16="http://schemas.microsoft.com/office/drawing/2014/main" id="{272E8B17-1620-4A3D-B028-0F285AA53EEE}"/>
              </a:ext>
            </a:extLst>
          </p:cNvPr>
          <p:cNvGrpSpPr/>
          <p:nvPr/>
        </p:nvGrpSpPr>
        <p:grpSpPr>
          <a:xfrm>
            <a:off x="7733685" y="2994853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92" name="مستطيل 191">
              <a:extLst>
                <a:ext uri="{FF2B5EF4-FFF2-40B4-BE49-F238E27FC236}">
                  <a16:creationId xmlns:a16="http://schemas.microsoft.com/office/drawing/2014/main" id="{CCDBC9AD-16C3-4CA8-A4C2-C40D33AABA1A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3" name="مستطيل 192">
              <a:extLst>
                <a:ext uri="{FF2B5EF4-FFF2-40B4-BE49-F238E27FC236}">
                  <a16:creationId xmlns:a16="http://schemas.microsoft.com/office/drawing/2014/main" id="{6AFF3AD1-3FF7-42E1-81AE-6DB808ADDDF8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4" name="مجموعة 193">
            <a:extLst>
              <a:ext uri="{FF2B5EF4-FFF2-40B4-BE49-F238E27FC236}">
                <a16:creationId xmlns:a16="http://schemas.microsoft.com/office/drawing/2014/main" id="{B525997A-0D6A-4D0A-B5AE-CEC3A8B33CDE}"/>
              </a:ext>
            </a:extLst>
          </p:cNvPr>
          <p:cNvGrpSpPr/>
          <p:nvPr/>
        </p:nvGrpSpPr>
        <p:grpSpPr>
          <a:xfrm>
            <a:off x="7731423" y="3586097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95" name="مستطيل 194">
              <a:extLst>
                <a:ext uri="{FF2B5EF4-FFF2-40B4-BE49-F238E27FC236}">
                  <a16:creationId xmlns:a16="http://schemas.microsoft.com/office/drawing/2014/main" id="{C0D804C2-52D4-46E6-922F-9F52B6856D51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6" name="مستطيل 195">
              <a:extLst>
                <a:ext uri="{FF2B5EF4-FFF2-40B4-BE49-F238E27FC236}">
                  <a16:creationId xmlns:a16="http://schemas.microsoft.com/office/drawing/2014/main" id="{99F4C912-7711-4CC4-9E0B-E6C28155F024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مجموعة 196">
            <a:extLst>
              <a:ext uri="{FF2B5EF4-FFF2-40B4-BE49-F238E27FC236}">
                <a16:creationId xmlns:a16="http://schemas.microsoft.com/office/drawing/2014/main" id="{4CE7C134-C3A0-41F9-A9CA-DE1EDF64A0C0}"/>
              </a:ext>
            </a:extLst>
          </p:cNvPr>
          <p:cNvGrpSpPr/>
          <p:nvPr/>
        </p:nvGrpSpPr>
        <p:grpSpPr>
          <a:xfrm>
            <a:off x="7729160" y="4151911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98" name="مستطيل 197">
              <a:extLst>
                <a:ext uri="{FF2B5EF4-FFF2-40B4-BE49-F238E27FC236}">
                  <a16:creationId xmlns:a16="http://schemas.microsoft.com/office/drawing/2014/main" id="{346C998B-8F2D-4CD5-BA24-9E46EC1E8F06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9" name="مستطيل 198">
              <a:extLst>
                <a:ext uri="{FF2B5EF4-FFF2-40B4-BE49-F238E27FC236}">
                  <a16:creationId xmlns:a16="http://schemas.microsoft.com/office/drawing/2014/main" id="{867C3CFE-4DE4-40E7-8210-463F20FAEABC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مجموعة 199">
            <a:extLst>
              <a:ext uri="{FF2B5EF4-FFF2-40B4-BE49-F238E27FC236}">
                <a16:creationId xmlns:a16="http://schemas.microsoft.com/office/drawing/2014/main" id="{BE642691-CDF4-46EC-80E0-B32F96D53713}"/>
              </a:ext>
            </a:extLst>
          </p:cNvPr>
          <p:cNvGrpSpPr/>
          <p:nvPr/>
        </p:nvGrpSpPr>
        <p:grpSpPr>
          <a:xfrm>
            <a:off x="-378994" y="122863"/>
            <a:ext cx="2120624" cy="4304303"/>
            <a:chOff x="-854222" y="-4981"/>
            <a:chExt cx="3118409" cy="4486186"/>
          </a:xfrm>
        </p:grpSpPr>
        <p:grpSp>
          <p:nvGrpSpPr>
            <p:cNvPr id="201" name="مجموعة 200">
              <a:extLst>
                <a:ext uri="{FF2B5EF4-FFF2-40B4-BE49-F238E27FC236}">
                  <a16:creationId xmlns:a16="http://schemas.microsoft.com/office/drawing/2014/main" id="{93220B1C-EBEA-44DC-8A66-8A258BA6124B}"/>
                </a:ext>
              </a:extLst>
            </p:cNvPr>
            <p:cNvGrpSpPr/>
            <p:nvPr/>
          </p:nvGrpSpPr>
          <p:grpSpPr>
            <a:xfrm>
              <a:off x="-854222" y="-4981"/>
              <a:ext cx="3118409" cy="2739235"/>
              <a:chOff x="-782915" y="11687"/>
              <a:chExt cx="3118409" cy="2739235"/>
            </a:xfrm>
            <a:effectLst>
              <a:outerShdw blurRad="50800" dist="38100" algn="l" rotWithShape="0">
                <a:srgbClr val="E1EFF7">
                  <a:alpha val="40000"/>
                </a:srgbClr>
              </a:outerShdw>
            </a:effectLst>
          </p:grpSpPr>
          <p:pic>
            <p:nvPicPr>
              <p:cNvPr id="203" name="صورة 202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B674B032-0ADA-4F5E-A6A3-4B34E4993E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272"/>
              <a:stretch/>
            </p:blipFill>
            <p:spPr>
              <a:xfrm rot="5624547">
                <a:off x="-593328" y="-177900"/>
                <a:ext cx="2739235" cy="31184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4" name="مستطيل 203">
                <a:extLst>
                  <a:ext uri="{FF2B5EF4-FFF2-40B4-BE49-F238E27FC236}">
                    <a16:creationId xmlns:a16="http://schemas.microsoft.com/office/drawing/2014/main" id="{3E132454-535C-476A-850A-5CEAD434C8DF}"/>
                  </a:ext>
                </a:extLst>
              </p:cNvPr>
              <p:cNvSpPr/>
              <p:nvPr/>
            </p:nvSpPr>
            <p:spPr>
              <a:xfrm>
                <a:off x="19799" y="16668"/>
                <a:ext cx="914674" cy="27149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2" name="صورة 201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8C0FE544-04FB-4DE4-9AAE-75033B90E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>
              <a:off x="-58594" y="2558269"/>
              <a:ext cx="1240331" cy="1922936"/>
            </a:xfrm>
            <a:prstGeom prst="rect">
              <a:avLst/>
            </a:prstGeom>
          </p:spPr>
        </p:pic>
      </p:grpSp>
      <p:pic>
        <p:nvPicPr>
          <p:cNvPr id="205" name="صورة 204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44373B60-F9C7-4CCF-83BB-9CECAEE840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r="-1"/>
          <a:stretch/>
        </p:blipFill>
        <p:spPr>
          <a:xfrm>
            <a:off x="1060968" y="-641658"/>
            <a:ext cx="6002168" cy="22768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1" name="صورة 210" descr="صورة تحتوي على أسود, داكن&#10;&#10;تم إنشاء الوصف تلقائياً">
            <a:extLst>
              <a:ext uri="{FF2B5EF4-FFF2-40B4-BE49-F238E27FC236}">
                <a16:creationId xmlns:a16="http://schemas.microsoft.com/office/drawing/2014/main" id="{D93E2C8F-865A-4EC5-A175-F9FBDB43C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732" y="-45331"/>
            <a:ext cx="2075013" cy="2331679"/>
          </a:xfrm>
          <a:prstGeom prst="rect">
            <a:avLst/>
          </a:prstGeom>
        </p:spPr>
      </p:pic>
      <p:grpSp>
        <p:nvGrpSpPr>
          <p:cNvPr id="235" name="مجموعة 234">
            <a:extLst>
              <a:ext uri="{FF2B5EF4-FFF2-40B4-BE49-F238E27FC236}">
                <a16:creationId xmlns:a16="http://schemas.microsoft.com/office/drawing/2014/main" id="{8D95B4D1-B8F4-4361-B776-D9006F53FAE3}"/>
              </a:ext>
            </a:extLst>
          </p:cNvPr>
          <p:cNvGrpSpPr/>
          <p:nvPr/>
        </p:nvGrpSpPr>
        <p:grpSpPr>
          <a:xfrm>
            <a:off x="7745213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236" name="مستطيل 235">
              <a:extLst>
                <a:ext uri="{FF2B5EF4-FFF2-40B4-BE49-F238E27FC236}">
                  <a16:creationId xmlns:a16="http://schemas.microsoft.com/office/drawing/2014/main" id="{56ED6F16-C47C-40DC-B856-324573810FC9}"/>
                </a:ext>
              </a:extLst>
            </p:cNvPr>
            <p:cNvSpPr/>
            <p:nvPr/>
          </p:nvSpPr>
          <p:spPr>
            <a:xfrm>
              <a:off x="3670853" y="2570922"/>
              <a:ext cx="1166191" cy="936912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7" name="مستطيل 236">
              <a:extLst>
                <a:ext uri="{FF2B5EF4-FFF2-40B4-BE49-F238E27FC236}">
                  <a16:creationId xmlns:a16="http://schemas.microsoft.com/office/drawing/2014/main" id="{80B7A4EB-169C-4693-A604-3DBE5AB072A5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8" name="مجموعة 237">
            <a:extLst>
              <a:ext uri="{FF2B5EF4-FFF2-40B4-BE49-F238E27FC236}">
                <a16:creationId xmlns:a16="http://schemas.microsoft.com/office/drawing/2014/main" id="{8FEB4187-4123-4431-8E3D-3FE2014AF2C3}"/>
              </a:ext>
            </a:extLst>
          </p:cNvPr>
          <p:cNvGrpSpPr/>
          <p:nvPr/>
        </p:nvGrpSpPr>
        <p:grpSpPr>
          <a:xfrm>
            <a:off x="6880726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239" name="مستطيل 238">
              <a:extLst>
                <a:ext uri="{FF2B5EF4-FFF2-40B4-BE49-F238E27FC236}">
                  <a16:creationId xmlns:a16="http://schemas.microsoft.com/office/drawing/2014/main" id="{ACEC19DB-8379-471E-8ECA-29373A3F1301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0" name="مستطيل 239">
              <a:extLst>
                <a:ext uri="{FF2B5EF4-FFF2-40B4-BE49-F238E27FC236}">
                  <a16:creationId xmlns:a16="http://schemas.microsoft.com/office/drawing/2014/main" id="{7105CB51-3D0E-4110-8FDC-257ADB58DD2E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1" name="مجموعة 240">
            <a:extLst>
              <a:ext uri="{FF2B5EF4-FFF2-40B4-BE49-F238E27FC236}">
                <a16:creationId xmlns:a16="http://schemas.microsoft.com/office/drawing/2014/main" id="{B564A5AC-4F1B-4F3C-A9F9-8184F3BABE6D}"/>
              </a:ext>
            </a:extLst>
          </p:cNvPr>
          <p:cNvGrpSpPr/>
          <p:nvPr/>
        </p:nvGrpSpPr>
        <p:grpSpPr>
          <a:xfrm>
            <a:off x="6016239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242" name="مستطيل 241">
              <a:extLst>
                <a:ext uri="{FF2B5EF4-FFF2-40B4-BE49-F238E27FC236}">
                  <a16:creationId xmlns:a16="http://schemas.microsoft.com/office/drawing/2014/main" id="{4AFC789A-04FE-429F-A45E-14AB3E73AA0C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3" name="مستطيل 242">
              <a:extLst>
                <a:ext uri="{FF2B5EF4-FFF2-40B4-BE49-F238E27FC236}">
                  <a16:creationId xmlns:a16="http://schemas.microsoft.com/office/drawing/2014/main" id="{743D123A-4E1B-4C2D-89BA-FAEF87A154CD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4" name="مجموعة 243">
            <a:extLst>
              <a:ext uri="{FF2B5EF4-FFF2-40B4-BE49-F238E27FC236}">
                <a16:creationId xmlns:a16="http://schemas.microsoft.com/office/drawing/2014/main" id="{C82B22CE-7DE2-4E39-BA23-024880E5B9CB}"/>
              </a:ext>
            </a:extLst>
          </p:cNvPr>
          <p:cNvGrpSpPr/>
          <p:nvPr/>
        </p:nvGrpSpPr>
        <p:grpSpPr>
          <a:xfrm>
            <a:off x="5151752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245" name="مستطيل 244">
              <a:extLst>
                <a:ext uri="{FF2B5EF4-FFF2-40B4-BE49-F238E27FC236}">
                  <a16:creationId xmlns:a16="http://schemas.microsoft.com/office/drawing/2014/main" id="{56BEE305-8444-4A36-A9BC-AB80DCBD371E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6" name="مستطيل 245">
              <a:extLst>
                <a:ext uri="{FF2B5EF4-FFF2-40B4-BE49-F238E27FC236}">
                  <a16:creationId xmlns:a16="http://schemas.microsoft.com/office/drawing/2014/main" id="{9D973C3E-7CCB-484B-A181-7283E1005F99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7" name="مجموعة 246">
            <a:extLst>
              <a:ext uri="{FF2B5EF4-FFF2-40B4-BE49-F238E27FC236}">
                <a16:creationId xmlns:a16="http://schemas.microsoft.com/office/drawing/2014/main" id="{BA5C724A-B985-4639-8A5C-E9E16DACC642}"/>
              </a:ext>
            </a:extLst>
          </p:cNvPr>
          <p:cNvGrpSpPr/>
          <p:nvPr/>
        </p:nvGrpSpPr>
        <p:grpSpPr>
          <a:xfrm>
            <a:off x="4287265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248" name="مستطيل 247">
              <a:extLst>
                <a:ext uri="{FF2B5EF4-FFF2-40B4-BE49-F238E27FC236}">
                  <a16:creationId xmlns:a16="http://schemas.microsoft.com/office/drawing/2014/main" id="{DCF24A75-D752-46FC-A0EB-662EBD5B1D12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9" name="مستطيل 248">
              <a:extLst>
                <a:ext uri="{FF2B5EF4-FFF2-40B4-BE49-F238E27FC236}">
                  <a16:creationId xmlns:a16="http://schemas.microsoft.com/office/drawing/2014/main" id="{166162F0-EF35-4D45-931A-7483CB6DCAE6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0" name="مجموعة 249">
            <a:extLst>
              <a:ext uri="{FF2B5EF4-FFF2-40B4-BE49-F238E27FC236}">
                <a16:creationId xmlns:a16="http://schemas.microsoft.com/office/drawing/2014/main" id="{DCC40176-1261-4ABB-8CBC-4B31DA363112}"/>
              </a:ext>
            </a:extLst>
          </p:cNvPr>
          <p:cNvGrpSpPr/>
          <p:nvPr/>
        </p:nvGrpSpPr>
        <p:grpSpPr>
          <a:xfrm>
            <a:off x="3422778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251" name="مستطيل 250">
              <a:extLst>
                <a:ext uri="{FF2B5EF4-FFF2-40B4-BE49-F238E27FC236}">
                  <a16:creationId xmlns:a16="http://schemas.microsoft.com/office/drawing/2014/main" id="{CCCB067C-800E-4E63-B124-021E23706C94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2" name="مستطيل 251">
              <a:extLst>
                <a:ext uri="{FF2B5EF4-FFF2-40B4-BE49-F238E27FC236}">
                  <a16:creationId xmlns:a16="http://schemas.microsoft.com/office/drawing/2014/main" id="{DB08F34D-EDDE-479D-8C49-6FCB5C19E5C7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3" name="صورة 252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26F94EDB-F67A-4F2E-94FB-BC9DA8C95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19" y="4630508"/>
            <a:ext cx="5187761" cy="22757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78" name="مجموعة 177">
            <a:extLst>
              <a:ext uri="{FF2B5EF4-FFF2-40B4-BE49-F238E27FC236}">
                <a16:creationId xmlns:a16="http://schemas.microsoft.com/office/drawing/2014/main" id="{00EBF44D-10A5-405D-8726-ACEDAD835040}"/>
              </a:ext>
            </a:extLst>
          </p:cNvPr>
          <p:cNvGrpSpPr/>
          <p:nvPr/>
        </p:nvGrpSpPr>
        <p:grpSpPr>
          <a:xfrm>
            <a:off x="8712964" y="3437509"/>
            <a:ext cx="3351505" cy="1215627"/>
            <a:chOff x="8712964" y="3437509"/>
            <a:chExt cx="3351505" cy="1215627"/>
          </a:xfrm>
        </p:grpSpPr>
        <p:sp>
          <p:nvSpPr>
            <p:cNvPr id="179" name="مستطيل 178">
              <a:extLst>
                <a:ext uri="{FF2B5EF4-FFF2-40B4-BE49-F238E27FC236}">
                  <a16:creationId xmlns:a16="http://schemas.microsoft.com/office/drawing/2014/main" id="{65C8D6C4-5AEF-4232-9806-73764D392A32}"/>
                </a:ext>
              </a:extLst>
            </p:cNvPr>
            <p:cNvSpPr/>
            <p:nvPr/>
          </p:nvSpPr>
          <p:spPr>
            <a:xfrm>
              <a:off x="8736830" y="379360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45</a:t>
              </a:r>
            </a:p>
          </p:txBody>
        </p:sp>
        <p:pic>
          <p:nvPicPr>
            <p:cNvPr id="180" name="صورة 179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52074A91-807F-4ABE-B472-7C274D271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343750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1" name="مجموعة 180">
            <a:extLst>
              <a:ext uri="{FF2B5EF4-FFF2-40B4-BE49-F238E27FC236}">
                <a16:creationId xmlns:a16="http://schemas.microsoft.com/office/drawing/2014/main" id="{AC36AF96-A4A8-4913-8212-6175C1F91DBE}"/>
              </a:ext>
            </a:extLst>
          </p:cNvPr>
          <p:cNvGrpSpPr/>
          <p:nvPr/>
        </p:nvGrpSpPr>
        <p:grpSpPr>
          <a:xfrm>
            <a:off x="8701448" y="4538128"/>
            <a:ext cx="3351505" cy="1195128"/>
            <a:chOff x="8701448" y="4538128"/>
            <a:chExt cx="3351505" cy="1195128"/>
          </a:xfrm>
        </p:grpSpPr>
        <p:sp>
          <p:nvSpPr>
            <p:cNvPr id="182" name="مستطيل 181">
              <a:extLst>
                <a:ext uri="{FF2B5EF4-FFF2-40B4-BE49-F238E27FC236}">
                  <a16:creationId xmlns:a16="http://schemas.microsoft.com/office/drawing/2014/main" id="{A09C42B3-D9FB-40CA-9CFA-885D902957E2}"/>
                </a:ext>
              </a:extLst>
            </p:cNvPr>
            <p:cNvSpPr/>
            <p:nvPr/>
          </p:nvSpPr>
          <p:spPr>
            <a:xfrm>
              <a:off x="8736830" y="487372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30</a:t>
              </a:r>
            </a:p>
          </p:txBody>
        </p:sp>
        <p:pic>
          <p:nvPicPr>
            <p:cNvPr id="186" name="صورة 185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E7AE6DB3-9522-4B7D-9C75-9FCABE4208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01448" y="4538128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9" name="سهم: لليمين 228">
            <a:extLst>
              <a:ext uri="{FF2B5EF4-FFF2-40B4-BE49-F238E27FC236}">
                <a16:creationId xmlns:a16="http://schemas.microsoft.com/office/drawing/2014/main" id="{9816CB95-33A9-4B66-BF82-07D6D3BADAA5}"/>
              </a:ext>
            </a:extLst>
          </p:cNvPr>
          <p:cNvSpPr/>
          <p:nvPr/>
        </p:nvSpPr>
        <p:spPr>
          <a:xfrm>
            <a:off x="9811453" y="5776617"/>
            <a:ext cx="1445559" cy="859536"/>
          </a:xfrm>
          <a:prstGeom prst="rightArrow">
            <a:avLst>
              <a:gd name="adj1" fmla="val 54252"/>
              <a:gd name="adj2" fmla="val 5637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A975CDB-3EEC-46DA-8DBC-52E109A7A611}"/>
              </a:ext>
            </a:extLst>
          </p:cNvPr>
          <p:cNvGrpSpPr/>
          <p:nvPr/>
        </p:nvGrpSpPr>
        <p:grpSpPr>
          <a:xfrm>
            <a:off x="8712964" y="2336669"/>
            <a:ext cx="3351505" cy="1236347"/>
            <a:chOff x="8712964" y="2336669"/>
            <a:chExt cx="3351505" cy="1236347"/>
          </a:xfrm>
        </p:grpSpPr>
        <p:sp>
          <p:nvSpPr>
            <p:cNvPr id="226" name="مستطيل 225">
              <a:extLst>
                <a:ext uri="{FF2B5EF4-FFF2-40B4-BE49-F238E27FC236}">
                  <a16:creationId xmlns:a16="http://schemas.microsoft.com/office/drawing/2014/main" id="{B4918ED9-3DA3-46D3-9F9C-DA887F342A1B}"/>
                </a:ext>
              </a:extLst>
            </p:cNvPr>
            <p:cNvSpPr/>
            <p:nvPr/>
          </p:nvSpPr>
          <p:spPr>
            <a:xfrm>
              <a:off x="8736830" y="2713278"/>
              <a:ext cx="3308396" cy="859738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36</a:t>
              </a:r>
            </a:p>
          </p:txBody>
        </p:sp>
        <p:pic>
          <p:nvPicPr>
            <p:cNvPr id="144" name="صورة 143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CF4C6BBE-2346-4302-A24E-411F61530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233666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6" name="مجموعة 205">
            <a:extLst>
              <a:ext uri="{FF2B5EF4-FFF2-40B4-BE49-F238E27FC236}">
                <a16:creationId xmlns:a16="http://schemas.microsoft.com/office/drawing/2014/main" id="{F77831C8-E46F-4CAF-AC34-D3E64DA7BCB2}"/>
              </a:ext>
            </a:extLst>
          </p:cNvPr>
          <p:cNvGrpSpPr/>
          <p:nvPr/>
        </p:nvGrpSpPr>
        <p:grpSpPr>
          <a:xfrm>
            <a:off x="2541759" y="994530"/>
            <a:ext cx="5168186" cy="2481109"/>
            <a:chOff x="3371937" y="725557"/>
            <a:chExt cx="7566068" cy="2932625"/>
          </a:xfrm>
        </p:grpSpPr>
        <p:grpSp>
          <p:nvGrpSpPr>
            <p:cNvPr id="207" name="مجموعة 206">
              <a:extLst>
                <a:ext uri="{FF2B5EF4-FFF2-40B4-BE49-F238E27FC236}">
                  <a16:creationId xmlns:a16="http://schemas.microsoft.com/office/drawing/2014/main" id="{0DAF7BC7-FC80-49C8-987B-3E0A08F4EC35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225" name="مستطيل 224">
                <a:extLst>
                  <a:ext uri="{FF2B5EF4-FFF2-40B4-BE49-F238E27FC236}">
                    <a16:creationId xmlns:a16="http://schemas.microsoft.com/office/drawing/2014/main" id="{FF83C1F8-AB78-4507-BF6C-0033483E7929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7" name="مستطيل 226">
                <a:extLst>
                  <a:ext uri="{FF2B5EF4-FFF2-40B4-BE49-F238E27FC236}">
                    <a16:creationId xmlns:a16="http://schemas.microsoft.com/office/drawing/2014/main" id="{3DB7B903-C653-4470-BAA2-15E94E26D829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8" name="مجموعة 207">
              <a:extLst>
                <a:ext uri="{FF2B5EF4-FFF2-40B4-BE49-F238E27FC236}">
                  <a16:creationId xmlns:a16="http://schemas.microsoft.com/office/drawing/2014/main" id="{15EC2D43-2654-4176-B15A-06041EA00AAD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223" name="مستطيل 222">
                <a:extLst>
                  <a:ext uri="{FF2B5EF4-FFF2-40B4-BE49-F238E27FC236}">
                    <a16:creationId xmlns:a16="http://schemas.microsoft.com/office/drawing/2014/main" id="{BE26C62E-A963-472C-86BF-D2D558EB197A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4" name="مستطيل 223">
                <a:extLst>
                  <a:ext uri="{FF2B5EF4-FFF2-40B4-BE49-F238E27FC236}">
                    <a16:creationId xmlns:a16="http://schemas.microsoft.com/office/drawing/2014/main" id="{D54E5381-08A9-4025-9743-B0E458A8FCB7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9" name="مجموعة 208">
              <a:extLst>
                <a:ext uri="{FF2B5EF4-FFF2-40B4-BE49-F238E27FC236}">
                  <a16:creationId xmlns:a16="http://schemas.microsoft.com/office/drawing/2014/main" id="{6596D3AD-CEF2-4926-87EB-2B5A7C06407D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221" name="مستطيل 220">
                <a:extLst>
                  <a:ext uri="{FF2B5EF4-FFF2-40B4-BE49-F238E27FC236}">
                    <a16:creationId xmlns:a16="http://schemas.microsoft.com/office/drawing/2014/main" id="{E6335612-005F-4058-AD07-C79B4D34201E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2" name="مستطيل 221">
                <a:extLst>
                  <a:ext uri="{FF2B5EF4-FFF2-40B4-BE49-F238E27FC236}">
                    <a16:creationId xmlns:a16="http://schemas.microsoft.com/office/drawing/2014/main" id="{97628904-DC14-4BA7-8E9C-F2AC3E18B44E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0" name="مجموعة 209">
              <a:extLst>
                <a:ext uri="{FF2B5EF4-FFF2-40B4-BE49-F238E27FC236}">
                  <a16:creationId xmlns:a16="http://schemas.microsoft.com/office/drawing/2014/main" id="{831D7686-99E9-4870-941F-572E0B3A9CF0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219" name="مستطيل 218">
                <a:extLst>
                  <a:ext uri="{FF2B5EF4-FFF2-40B4-BE49-F238E27FC236}">
                    <a16:creationId xmlns:a16="http://schemas.microsoft.com/office/drawing/2014/main" id="{970DD9C5-14CF-4208-A2BC-6A97454D0839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0" name="مستطيل 219">
                <a:extLst>
                  <a:ext uri="{FF2B5EF4-FFF2-40B4-BE49-F238E27FC236}">
                    <a16:creationId xmlns:a16="http://schemas.microsoft.com/office/drawing/2014/main" id="{49A60EAA-DD8F-4D2B-AD2F-E3EE821293A7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2" name="مجموعة 211">
              <a:extLst>
                <a:ext uri="{FF2B5EF4-FFF2-40B4-BE49-F238E27FC236}">
                  <a16:creationId xmlns:a16="http://schemas.microsoft.com/office/drawing/2014/main" id="{E9D43339-5C52-47A7-AE4A-9D8FD0A26CAA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217" name="مستطيل 216">
                <a:extLst>
                  <a:ext uri="{FF2B5EF4-FFF2-40B4-BE49-F238E27FC236}">
                    <a16:creationId xmlns:a16="http://schemas.microsoft.com/office/drawing/2014/main" id="{0639D898-9DE6-40CD-9452-7D417A183095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" name="مستطيل 217">
                <a:extLst>
                  <a:ext uri="{FF2B5EF4-FFF2-40B4-BE49-F238E27FC236}">
                    <a16:creationId xmlns:a16="http://schemas.microsoft.com/office/drawing/2014/main" id="{AABD05D6-7374-49DF-B587-764A20C1B2D4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3" name="مجموعة 212">
              <a:extLst>
                <a:ext uri="{FF2B5EF4-FFF2-40B4-BE49-F238E27FC236}">
                  <a16:creationId xmlns:a16="http://schemas.microsoft.com/office/drawing/2014/main" id="{378663EA-AD80-4008-980D-B6D65B3F6268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215" name="مستطيل 214">
                <a:extLst>
                  <a:ext uri="{FF2B5EF4-FFF2-40B4-BE49-F238E27FC236}">
                    <a16:creationId xmlns:a16="http://schemas.microsoft.com/office/drawing/2014/main" id="{4F1141C4-4A49-43B2-94FB-5DE005F70FB4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6" name="مستطيل 215">
                <a:extLst>
                  <a:ext uri="{FF2B5EF4-FFF2-40B4-BE49-F238E27FC236}">
                    <a16:creationId xmlns:a16="http://schemas.microsoft.com/office/drawing/2014/main" id="{C3D44F57-2005-4DE6-9C5E-7E448190E910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4" name="صورة 213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A1911F70-E942-438A-8186-DF8364DE8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8" name="مجموعة 227">
            <a:extLst>
              <a:ext uri="{FF2B5EF4-FFF2-40B4-BE49-F238E27FC236}">
                <a16:creationId xmlns:a16="http://schemas.microsoft.com/office/drawing/2014/main" id="{A509761A-8271-4BC5-9AEE-F05421888213}"/>
              </a:ext>
            </a:extLst>
          </p:cNvPr>
          <p:cNvGrpSpPr/>
          <p:nvPr/>
        </p:nvGrpSpPr>
        <p:grpSpPr>
          <a:xfrm>
            <a:off x="6978974" y="1865070"/>
            <a:ext cx="2120682" cy="4341315"/>
            <a:chOff x="9890636" y="1815831"/>
            <a:chExt cx="3151293" cy="4524761"/>
          </a:xfrm>
        </p:grpSpPr>
        <p:grpSp>
          <p:nvGrpSpPr>
            <p:cNvPr id="230" name="مجموعة 229">
              <a:extLst>
                <a:ext uri="{FF2B5EF4-FFF2-40B4-BE49-F238E27FC236}">
                  <a16:creationId xmlns:a16="http://schemas.microsoft.com/office/drawing/2014/main" id="{31241906-95B3-470E-8FF2-52274EAEC029}"/>
                </a:ext>
              </a:extLst>
            </p:cNvPr>
            <p:cNvGrpSpPr/>
            <p:nvPr/>
          </p:nvGrpSpPr>
          <p:grpSpPr>
            <a:xfrm rot="10800000">
              <a:off x="9890636" y="1815831"/>
              <a:ext cx="3151293" cy="2912623"/>
              <a:chOff x="-782349" y="-77459"/>
              <a:chExt cx="3151293" cy="2912623"/>
            </a:xfrm>
            <a:effectLst>
              <a:outerShdw blurRad="63500" sx="102000" sy="102000" algn="ctr" rotWithShape="0">
                <a:srgbClr val="E1EFF7">
                  <a:alpha val="40000"/>
                </a:srgbClr>
              </a:outerShdw>
            </a:effectLst>
          </p:grpSpPr>
          <p:pic>
            <p:nvPicPr>
              <p:cNvPr id="232" name="صورة 231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7173FD58-B840-4528-92C9-CE9404C1C6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" r="71272"/>
              <a:stretch/>
            </p:blipFill>
            <p:spPr>
              <a:xfrm rot="5624547">
                <a:off x="-663014" y="-196794"/>
                <a:ext cx="2912623" cy="315129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3" name="مستطيل 232">
                <a:extLst>
                  <a:ext uri="{FF2B5EF4-FFF2-40B4-BE49-F238E27FC236}">
                    <a16:creationId xmlns:a16="http://schemas.microsoft.com/office/drawing/2014/main" id="{6E1C5C05-8D91-49FA-8E8C-2C5C91692F1E}"/>
                  </a:ext>
                </a:extLst>
              </p:cNvPr>
              <p:cNvSpPr/>
              <p:nvPr/>
            </p:nvSpPr>
            <p:spPr>
              <a:xfrm>
                <a:off x="53640" y="-68754"/>
                <a:ext cx="787379" cy="28712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1" name="صورة 230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019782C9-ED47-4AA2-A15F-76C91B3FF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 flipH="1">
              <a:off x="10986766" y="4237382"/>
              <a:ext cx="1218799" cy="210321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A1DAE8D-0095-E7E4-54E2-BBD8DA64A41A}"/>
              </a:ext>
            </a:extLst>
          </p:cNvPr>
          <p:cNvSpPr/>
          <p:nvPr/>
        </p:nvSpPr>
        <p:spPr>
          <a:xfrm>
            <a:off x="8712964" y="127641"/>
            <a:ext cx="3292028" cy="2073391"/>
          </a:xfrm>
          <a:prstGeom prst="rect">
            <a:avLst/>
          </a:prstGeom>
          <a:solidFill>
            <a:srgbClr val="9F74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bg1"/>
                </a:solidFill>
              </a:rPr>
              <a:t>30 % من 120</a:t>
            </a:r>
          </a:p>
        </p:txBody>
      </p:sp>
      <p:grpSp>
        <p:nvGrpSpPr>
          <p:cNvPr id="119" name="مجموعة 118">
            <a:extLst>
              <a:ext uri="{FF2B5EF4-FFF2-40B4-BE49-F238E27FC236}">
                <a16:creationId xmlns:a16="http://schemas.microsoft.com/office/drawing/2014/main" id="{7A4AC6AF-F493-4ED7-8F35-03C261E808D3}"/>
              </a:ext>
            </a:extLst>
          </p:cNvPr>
          <p:cNvGrpSpPr/>
          <p:nvPr/>
        </p:nvGrpSpPr>
        <p:grpSpPr>
          <a:xfrm>
            <a:off x="1086085" y="2888320"/>
            <a:ext cx="5168186" cy="2481109"/>
            <a:chOff x="3371937" y="725557"/>
            <a:chExt cx="7566068" cy="2932625"/>
          </a:xfrm>
        </p:grpSpPr>
        <p:grpSp>
          <p:nvGrpSpPr>
            <p:cNvPr id="120" name="مجموعة 119">
              <a:extLst>
                <a:ext uri="{FF2B5EF4-FFF2-40B4-BE49-F238E27FC236}">
                  <a16:creationId xmlns:a16="http://schemas.microsoft.com/office/drawing/2014/main" id="{63925CB0-59D3-466A-9FAC-9E88BA914FC1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7" name="مستطيل 136">
                <a:extLst>
                  <a:ext uri="{FF2B5EF4-FFF2-40B4-BE49-F238E27FC236}">
                    <a16:creationId xmlns:a16="http://schemas.microsoft.com/office/drawing/2014/main" id="{7FFC2BDB-D095-48CC-87A1-6DA9A5D30241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8" name="مستطيل 137">
                <a:extLst>
                  <a:ext uri="{FF2B5EF4-FFF2-40B4-BE49-F238E27FC236}">
                    <a16:creationId xmlns:a16="http://schemas.microsoft.com/office/drawing/2014/main" id="{10194176-8932-4CAD-89DC-D6132C914BC8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1" name="مجموعة 120">
              <a:extLst>
                <a:ext uri="{FF2B5EF4-FFF2-40B4-BE49-F238E27FC236}">
                  <a16:creationId xmlns:a16="http://schemas.microsoft.com/office/drawing/2014/main" id="{F6EE39F0-ED36-45D5-90B9-EF31FB56ECAF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5" name="مستطيل 134">
                <a:extLst>
                  <a:ext uri="{FF2B5EF4-FFF2-40B4-BE49-F238E27FC236}">
                    <a16:creationId xmlns:a16="http://schemas.microsoft.com/office/drawing/2014/main" id="{96F4B158-E3EF-4DE1-87AD-482C671A7AA5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6" name="مستطيل 135">
                <a:extLst>
                  <a:ext uri="{FF2B5EF4-FFF2-40B4-BE49-F238E27FC236}">
                    <a16:creationId xmlns:a16="http://schemas.microsoft.com/office/drawing/2014/main" id="{6BAE413D-FD41-4A9A-A94E-8F1B69CBD7BF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2" name="مجموعة 121">
              <a:extLst>
                <a:ext uri="{FF2B5EF4-FFF2-40B4-BE49-F238E27FC236}">
                  <a16:creationId xmlns:a16="http://schemas.microsoft.com/office/drawing/2014/main" id="{4CB26100-6933-492B-ACB1-59DA6324EEED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3" name="مستطيل 132">
                <a:extLst>
                  <a:ext uri="{FF2B5EF4-FFF2-40B4-BE49-F238E27FC236}">
                    <a16:creationId xmlns:a16="http://schemas.microsoft.com/office/drawing/2014/main" id="{52D810D7-A6F6-45C9-97D1-694F8D301314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مستطيل 133">
                <a:extLst>
                  <a:ext uri="{FF2B5EF4-FFF2-40B4-BE49-F238E27FC236}">
                    <a16:creationId xmlns:a16="http://schemas.microsoft.com/office/drawing/2014/main" id="{048FEFD3-96AC-4660-ABFC-3B92EDEF51FB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3" name="مجموعة 122">
              <a:extLst>
                <a:ext uri="{FF2B5EF4-FFF2-40B4-BE49-F238E27FC236}">
                  <a16:creationId xmlns:a16="http://schemas.microsoft.com/office/drawing/2014/main" id="{0F77FA1E-B338-42A2-86F5-772FB450CCC7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1" name="مستطيل 130">
                <a:extLst>
                  <a:ext uri="{FF2B5EF4-FFF2-40B4-BE49-F238E27FC236}">
                    <a16:creationId xmlns:a16="http://schemas.microsoft.com/office/drawing/2014/main" id="{D31153B4-49EC-4CE8-9226-902D7CB8E5A9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مستطيل 131">
                <a:extLst>
                  <a:ext uri="{FF2B5EF4-FFF2-40B4-BE49-F238E27FC236}">
                    <a16:creationId xmlns:a16="http://schemas.microsoft.com/office/drawing/2014/main" id="{FFCDF86B-8973-4689-ADBE-D22BE0D12B83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مجموعة 123">
              <a:extLst>
                <a:ext uri="{FF2B5EF4-FFF2-40B4-BE49-F238E27FC236}">
                  <a16:creationId xmlns:a16="http://schemas.microsoft.com/office/drawing/2014/main" id="{5D3728CC-7330-4AAF-A82D-1A056327D1CD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29" name="مستطيل 128">
                <a:extLst>
                  <a:ext uri="{FF2B5EF4-FFF2-40B4-BE49-F238E27FC236}">
                    <a16:creationId xmlns:a16="http://schemas.microsoft.com/office/drawing/2014/main" id="{75AFF4A9-1EF2-4DBF-80E3-F9EBA4086591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0" name="مستطيل 129">
                <a:extLst>
                  <a:ext uri="{FF2B5EF4-FFF2-40B4-BE49-F238E27FC236}">
                    <a16:creationId xmlns:a16="http://schemas.microsoft.com/office/drawing/2014/main" id="{BEBE62AB-9366-43C1-8AF4-0E1B88062FB8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5" name="مجموعة 124">
              <a:extLst>
                <a:ext uri="{FF2B5EF4-FFF2-40B4-BE49-F238E27FC236}">
                  <a16:creationId xmlns:a16="http://schemas.microsoft.com/office/drawing/2014/main" id="{DB9E3CB6-06AF-4E52-9D9A-09567A16D52E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27" name="مستطيل 126">
                <a:extLst>
                  <a:ext uri="{FF2B5EF4-FFF2-40B4-BE49-F238E27FC236}">
                    <a16:creationId xmlns:a16="http://schemas.microsoft.com/office/drawing/2014/main" id="{FD02EC01-7767-4D45-9A85-EEDDF0DB1926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مستطيل 127">
                <a:extLst>
                  <a:ext uri="{FF2B5EF4-FFF2-40B4-BE49-F238E27FC236}">
                    <a16:creationId xmlns:a16="http://schemas.microsoft.com/office/drawing/2014/main" id="{1A5DA058-6B0E-42C6-A8B2-B119984C647A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6" name="صورة 125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69370A8F-2FF8-404C-AB2D-CA7385A27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34" name="صورة 233" descr="صورة تحتوي على قبة&#10;&#10;تم إنشاء الوصف تلقائياً">
            <a:extLst>
              <a:ext uri="{FF2B5EF4-FFF2-40B4-BE49-F238E27FC236}">
                <a16:creationId xmlns:a16="http://schemas.microsoft.com/office/drawing/2014/main" id="{7332C4AF-8C64-42A4-BC06-2342D4084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6591" y="4117884"/>
            <a:ext cx="3865226" cy="28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5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49935 0.0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74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صر نائب لرقم الشريحة 3">
            <a:extLst>
              <a:ext uri="{FF2B5EF4-FFF2-40B4-BE49-F238E27FC236}">
                <a16:creationId xmlns:a16="http://schemas.microsoft.com/office/drawing/2014/main" id="{E74922CE-2EA8-420A-944B-C06F963CBDA7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16A5A-0E87-47B8-A6E2-E4309111C297}" type="slidenum">
              <a:rPr kumimoji="0" lang="ar-KW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B9F37B1-90EA-4E04-B0F1-567892F8C0A7}"/>
              </a:ext>
            </a:extLst>
          </p:cNvPr>
          <p:cNvSpPr/>
          <p:nvPr/>
        </p:nvSpPr>
        <p:spPr>
          <a:xfrm>
            <a:off x="141386" y="150729"/>
            <a:ext cx="8454273" cy="6578288"/>
          </a:xfrm>
          <a:prstGeom prst="rect">
            <a:avLst/>
          </a:prstGeom>
          <a:solidFill>
            <a:srgbClr val="FFFFFF"/>
          </a:solidFill>
          <a:ln w="76200">
            <a:solidFill>
              <a:srgbClr val="9767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BD7D0DD6-9EDB-4305-9532-B7D65098081F}"/>
              </a:ext>
            </a:extLst>
          </p:cNvPr>
          <p:cNvGrpSpPr/>
          <p:nvPr/>
        </p:nvGrpSpPr>
        <p:grpSpPr>
          <a:xfrm>
            <a:off x="6253142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15D355B4-818A-4C21-9945-82D01C53A7D3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E14172AC-111B-4DC7-865E-F593A379C8CA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C0EF55CB-2A44-44CE-A57E-6145C6D548E2}"/>
              </a:ext>
            </a:extLst>
          </p:cNvPr>
          <p:cNvGrpSpPr/>
          <p:nvPr/>
        </p:nvGrpSpPr>
        <p:grpSpPr>
          <a:xfrm>
            <a:off x="5388655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B1BD5B63-7553-46B2-87A6-537BA2E7D203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00414A2A-0F51-4372-B203-915BE8541CC5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DC78F371-21BC-4C7B-917A-17F459464541}"/>
              </a:ext>
            </a:extLst>
          </p:cNvPr>
          <p:cNvGrpSpPr/>
          <p:nvPr/>
        </p:nvGrpSpPr>
        <p:grpSpPr>
          <a:xfrm>
            <a:off x="4524168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9C93883E-C477-444C-89C0-F51E5B41B942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5E21FD89-E0AB-42EA-8460-BBBD544EFAE7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87DA4521-7294-4163-8A42-CFB6AADEE0DF}"/>
              </a:ext>
            </a:extLst>
          </p:cNvPr>
          <p:cNvGrpSpPr/>
          <p:nvPr/>
        </p:nvGrpSpPr>
        <p:grpSpPr>
          <a:xfrm>
            <a:off x="3659681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B31682B8-7A08-4987-BD5F-D40746CD7785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564B9A11-9E2E-4F30-9FD8-339873BF32B2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4B7294CC-4DA5-44E4-85F3-CB84A570AB30}"/>
              </a:ext>
            </a:extLst>
          </p:cNvPr>
          <p:cNvGrpSpPr/>
          <p:nvPr/>
        </p:nvGrpSpPr>
        <p:grpSpPr>
          <a:xfrm>
            <a:off x="2795194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569FBC89-61AE-4661-80A9-D03E95BAB451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8D9D0BA1-8706-4187-B676-90A12C0D11C8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B4CBFC3E-13BE-49E9-A705-4489CB66AD97}"/>
              </a:ext>
            </a:extLst>
          </p:cNvPr>
          <p:cNvGrpSpPr/>
          <p:nvPr/>
        </p:nvGrpSpPr>
        <p:grpSpPr>
          <a:xfrm>
            <a:off x="1930707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AD96F178-DAA6-474C-ABFE-06B2D6916717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C0150039-ED76-462A-8EC2-31F5B50B821A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1BE83496-FDE7-4E46-A0A3-E54E573C6030}"/>
              </a:ext>
            </a:extLst>
          </p:cNvPr>
          <p:cNvGrpSpPr/>
          <p:nvPr/>
        </p:nvGrpSpPr>
        <p:grpSpPr>
          <a:xfrm>
            <a:off x="1066220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7793F4F5-A9F1-4678-8E4F-C2956A7E8E3B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E2F8B548-FF71-470E-9D20-BE17A7495DC1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66FAB76F-60D1-43EF-8EFA-E1307EDE94F6}"/>
              </a:ext>
            </a:extLst>
          </p:cNvPr>
          <p:cNvGrpSpPr/>
          <p:nvPr/>
        </p:nvGrpSpPr>
        <p:grpSpPr>
          <a:xfrm>
            <a:off x="204502" y="49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45768F38-BED4-4239-9C17-3A1E85F4CF9C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8DAD8091-797C-4D7A-9B87-0EC535841873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27CC7832-EE3F-4894-A393-01937A00CB40}"/>
              </a:ext>
            </a:extLst>
          </p:cNvPr>
          <p:cNvGrpSpPr/>
          <p:nvPr/>
        </p:nvGrpSpPr>
        <p:grpSpPr>
          <a:xfrm>
            <a:off x="7735947" y="1856868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87A38CB0-2C8C-468D-B26E-461BA0C3948B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3636BBA4-0301-49F1-B95B-572C918EE0F6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E567ACA6-365F-456F-9271-F79859CFA1AF}"/>
              </a:ext>
            </a:extLst>
          </p:cNvPr>
          <p:cNvGrpSpPr/>
          <p:nvPr/>
        </p:nvGrpSpPr>
        <p:grpSpPr>
          <a:xfrm>
            <a:off x="196587" y="540876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5" name="مستطيل 44">
              <a:extLst>
                <a:ext uri="{FF2B5EF4-FFF2-40B4-BE49-F238E27FC236}">
                  <a16:creationId xmlns:a16="http://schemas.microsoft.com/office/drawing/2014/main" id="{286522AB-E951-4650-B6EF-FB9B8DD65762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26251D3A-8288-4093-873D-AF8659EFC9B9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E0BF044C-0BBB-44D6-B208-E38F3E91A53B}"/>
              </a:ext>
            </a:extLst>
          </p:cNvPr>
          <p:cNvGrpSpPr/>
          <p:nvPr/>
        </p:nvGrpSpPr>
        <p:grpSpPr>
          <a:xfrm>
            <a:off x="194325" y="1106689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23A938BF-4863-4510-AC58-EE449BA3CAA2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مستطيل 48">
              <a:extLst>
                <a:ext uri="{FF2B5EF4-FFF2-40B4-BE49-F238E27FC236}">
                  <a16:creationId xmlns:a16="http://schemas.microsoft.com/office/drawing/2014/main" id="{B1157824-D24A-44B5-95AA-4FF1933C0C5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2ECA0BFD-D39C-440E-A7DD-13684A5DEC48}"/>
              </a:ext>
            </a:extLst>
          </p:cNvPr>
          <p:cNvGrpSpPr/>
          <p:nvPr/>
        </p:nvGrpSpPr>
        <p:grpSpPr>
          <a:xfrm>
            <a:off x="192062" y="169793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77CB4CE0-3210-466D-91E2-E293ED387EE9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EB08A60D-55B2-418D-BD6D-E2463F5EC35C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DC6BA58-26AC-4724-AD96-9413D1914862}"/>
              </a:ext>
            </a:extLst>
          </p:cNvPr>
          <p:cNvGrpSpPr/>
          <p:nvPr/>
        </p:nvGrpSpPr>
        <p:grpSpPr>
          <a:xfrm>
            <a:off x="189800" y="2263747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4" name="مستطيل 53">
              <a:extLst>
                <a:ext uri="{FF2B5EF4-FFF2-40B4-BE49-F238E27FC236}">
                  <a16:creationId xmlns:a16="http://schemas.microsoft.com/office/drawing/2014/main" id="{7DF94E56-611B-4AE0-B8F5-34F42F90FED2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مستطيل 54">
              <a:extLst>
                <a:ext uri="{FF2B5EF4-FFF2-40B4-BE49-F238E27FC236}">
                  <a16:creationId xmlns:a16="http://schemas.microsoft.com/office/drawing/2014/main" id="{31D6756B-7026-4F4C-8BBA-EAAFE535C5BE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44DF30FC-2D2E-4028-91DD-7AB8D12C632F}"/>
              </a:ext>
            </a:extLst>
          </p:cNvPr>
          <p:cNvGrpSpPr/>
          <p:nvPr/>
        </p:nvGrpSpPr>
        <p:grpSpPr>
          <a:xfrm>
            <a:off x="7735947" y="2429040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65C3B7E7-E419-4D52-A160-FE9F93B57832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9D8AD1C5-3923-4525-B84B-00E2C9D40893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B4AD3CF0-46A4-4FE3-89F2-BB06377F5884}"/>
              </a:ext>
            </a:extLst>
          </p:cNvPr>
          <p:cNvGrpSpPr/>
          <p:nvPr/>
        </p:nvGrpSpPr>
        <p:grpSpPr>
          <a:xfrm>
            <a:off x="7733685" y="2994853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0" name="مستطيل 59">
              <a:extLst>
                <a:ext uri="{FF2B5EF4-FFF2-40B4-BE49-F238E27FC236}">
                  <a16:creationId xmlns:a16="http://schemas.microsoft.com/office/drawing/2014/main" id="{D5846CDA-59AD-43D0-A50F-FEB03391EFD2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مستطيل 60">
              <a:extLst>
                <a:ext uri="{FF2B5EF4-FFF2-40B4-BE49-F238E27FC236}">
                  <a16:creationId xmlns:a16="http://schemas.microsoft.com/office/drawing/2014/main" id="{37B825C1-E475-49B2-A68C-50466EE9E282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90218876-CECC-444F-BB9C-CA86248985EE}"/>
              </a:ext>
            </a:extLst>
          </p:cNvPr>
          <p:cNvGrpSpPr/>
          <p:nvPr/>
        </p:nvGrpSpPr>
        <p:grpSpPr>
          <a:xfrm>
            <a:off x="7731423" y="3586097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3" name="مستطيل 62">
              <a:extLst>
                <a:ext uri="{FF2B5EF4-FFF2-40B4-BE49-F238E27FC236}">
                  <a16:creationId xmlns:a16="http://schemas.microsoft.com/office/drawing/2014/main" id="{A7610656-6DCA-4841-81BF-B2AE10B9F86E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476ECE5D-2132-4B2D-BFE4-7BD63216A4E9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:a16="http://schemas.microsoft.com/office/drawing/2014/main" id="{8E9C963B-8B05-46DE-91FF-EBB9B0105BFD}"/>
              </a:ext>
            </a:extLst>
          </p:cNvPr>
          <p:cNvGrpSpPr/>
          <p:nvPr/>
        </p:nvGrpSpPr>
        <p:grpSpPr>
          <a:xfrm>
            <a:off x="7729160" y="4151911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6" name="مستطيل 65">
              <a:extLst>
                <a:ext uri="{FF2B5EF4-FFF2-40B4-BE49-F238E27FC236}">
                  <a16:creationId xmlns:a16="http://schemas.microsoft.com/office/drawing/2014/main" id="{894A578F-188A-4C4F-A8FA-E591A033BC37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مستطيل 66">
              <a:extLst>
                <a:ext uri="{FF2B5EF4-FFF2-40B4-BE49-F238E27FC236}">
                  <a16:creationId xmlns:a16="http://schemas.microsoft.com/office/drawing/2014/main" id="{11977887-921D-4C08-BBE1-CC07F2AE60C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:a16="http://schemas.microsoft.com/office/drawing/2014/main" id="{C943C87B-7BEA-4C08-B404-77D9567F7528}"/>
              </a:ext>
            </a:extLst>
          </p:cNvPr>
          <p:cNvGrpSpPr/>
          <p:nvPr/>
        </p:nvGrpSpPr>
        <p:grpSpPr>
          <a:xfrm>
            <a:off x="-378994" y="122863"/>
            <a:ext cx="2120624" cy="4304303"/>
            <a:chOff x="-854222" y="-4981"/>
            <a:chExt cx="3118409" cy="4486186"/>
          </a:xfrm>
        </p:grpSpPr>
        <p:grpSp>
          <p:nvGrpSpPr>
            <p:cNvPr id="69" name="مجموعة 68">
              <a:extLst>
                <a:ext uri="{FF2B5EF4-FFF2-40B4-BE49-F238E27FC236}">
                  <a16:creationId xmlns:a16="http://schemas.microsoft.com/office/drawing/2014/main" id="{757166A4-742B-49D8-9407-2C7529AE9648}"/>
                </a:ext>
              </a:extLst>
            </p:cNvPr>
            <p:cNvGrpSpPr/>
            <p:nvPr/>
          </p:nvGrpSpPr>
          <p:grpSpPr>
            <a:xfrm>
              <a:off x="-854222" y="-4981"/>
              <a:ext cx="3118409" cy="2739235"/>
              <a:chOff x="-782915" y="11687"/>
              <a:chExt cx="3118409" cy="2739235"/>
            </a:xfrm>
            <a:effectLst>
              <a:outerShdw blurRad="50800" dist="38100" algn="l" rotWithShape="0">
                <a:srgbClr val="E1EFF7">
                  <a:alpha val="40000"/>
                </a:srgbClr>
              </a:outerShdw>
            </a:effectLst>
          </p:grpSpPr>
          <p:pic>
            <p:nvPicPr>
              <p:cNvPr id="71" name="صورة 70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2F8FA259-6FD1-4BBB-B366-1552F77857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272"/>
              <a:stretch/>
            </p:blipFill>
            <p:spPr>
              <a:xfrm rot="5624547">
                <a:off x="-593328" y="-177900"/>
                <a:ext cx="2739235" cy="31184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2" name="مستطيل 71">
                <a:extLst>
                  <a:ext uri="{FF2B5EF4-FFF2-40B4-BE49-F238E27FC236}">
                    <a16:creationId xmlns:a16="http://schemas.microsoft.com/office/drawing/2014/main" id="{262018D8-EE13-428F-960F-EE19FCFF28F6}"/>
                  </a:ext>
                </a:extLst>
              </p:cNvPr>
              <p:cNvSpPr/>
              <p:nvPr/>
            </p:nvSpPr>
            <p:spPr>
              <a:xfrm>
                <a:off x="19799" y="16668"/>
                <a:ext cx="914674" cy="27149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0" name="صورة 69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D798EFD9-8027-4226-9D36-61839A9F7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>
              <a:off x="-58594" y="2558269"/>
              <a:ext cx="1240331" cy="1922936"/>
            </a:xfrm>
            <a:prstGeom prst="rect">
              <a:avLst/>
            </a:prstGeom>
          </p:spPr>
        </p:pic>
      </p:grpSp>
      <p:pic>
        <p:nvPicPr>
          <p:cNvPr id="73" name="صورة 72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4A18EE28-C729-4326-A4D5-53BD80B6AE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r="-1"/>
          <a:stretch/>
        </p:blipFill>
        <p:spPr>
          <a:xfrm>
            <a:off x="1060968" y="-641658"/>
            <a:ext cx="6002168" cy="22768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4" name="مجموعة 73">
            <a:extLst>
              <a:ext uri="{FF2B5EF4-FFF2-40B4-BE49-F238E27FC236}">
                <a16:creationId xmlns:a16="http://schemas.microsoft.com/office/drawing/2014/main" id="{71E99243-4220-4AEB-A7E7-F4E5E3AF64B0}"/>
              </a:ext>
            </a:extLst>
          </p:cNvPr>
          <p:cNvGrpSpPr/>
          <p:nvPr/>
        </p:nvGrpSpPr>
        <p:grpSpPr>
          <a:xfrm>
            <a:off x="2541759" y="994530"/>
            <a:ext cx="5168186" cy="2481109"/>
            <a:chOff x="3371937" y="725557"/>
            <a:chExt cx="7566068" cy="2932625"/>
          </a:xfrm>
        </p:grpSpPr>
        <p:grpSp>
          <p:nvGrpSpPr>
            <p:cNvPr id="75" name="مجموعة 74">
              <a:extLst>
                <a:ext uri="{FF2B5EF4-FFF2-40B4-BE49-F238E27FC236}">
                  <a16:creationId xmlns:a16="http://schemas.microsoft.com/office/drawing/2014/main" id="{3EB92B8E-1BE6-4E9B-92E0-3671DD0D5FEA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92" name="مستطيل 91">
                <a:extLst>
                  <a:ext uri="{FF2B5EF4-FFF2-40B4-BE49-F238E27FC236}">
                    <a16:creationId xmlns:a16="http://schemas.microsoft.com/office/drawing/2014/main" id="{4B0A55D7-7580-487E-A244-C9DA16BA0855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" name="مستطيل 92">
                <a:extLst>
                  <a:ext uri="{FF2B5EF4-FFF2-40B4-BE49-F238E27FC236}">
                    <a16:creationId xmlns:a16="http://schemas.microsoft.com/office/drawing/2014/main" id="{B4998973-4A96-4255-A6FA-4AAEF651A168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مجموعة 75">
              <a:extLst>
                <a:ext uri="{FF2B5EF4-FFF2-40B4-BE49-F238E27FC236}">
                  <a16:creationId xmlns:a16="http://schemas.microsoft.com/office/drawing/2014/main" id="{6DAC2DFD-D1BD-4A9D-A901-5AF4B7F3010B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90" name="مستطيل 89">
                <a:extLst>
                  <a:ext uri="{FF2B5EF4-FFF2-40B4-BE49-F238E27FC236}">
                    <a16:creationId xmlns:a16="http://schemas.microsoft.com/office/drawing/2014/main" id="{118772A7-24CA-40E5-9212-F4D170B90285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" name="مستطيل 90">
                <a:extLst>
                  <a:ext uri="{FF2B5EF4-FFF2-40B4-BE49-F238E27FC236}">
                    <a16:creationId xmlns:a16="http://schemas.microsoft.com/office/drawing/2014/main" id="{7F90FCC6-7B86-4DFA-96C8-1DDCB474F77D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7" name="مجموعة 76">
              <a:extLst>
                <a:ext uri="{FF2B5EF4-FFF2-40B4-BE49-F238E27FC236}">
                  <a16:creationId xmlns:a16="http://schemas.microsoft.com/office/drawing/2014/main" id="{4F0BBE49-F5D6-41A8-A19E-99DCCBCA7D9A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8" name="مستطيل 87">
                <a:extLst>
                  <a:ext uri="{FF2B5EF4-FFF2-40B4-BE49-F238E27FC236}">
                    <a16:creationId xmlns:a16="http://schemas.microsoft.com/office/drawing/2014/main" id="{CC87DF89-CCA5-441C-861C-81CDD44885E5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مستطيل 88">
                <a:extLst>
                  <a:ext uri="{FF2B5EF4-FFF2-40B4-BE49-F238E27FC236}">
                    <a16:creationId xmlns:a16="http://schemas.microsoft.com/office/drawing/2014/main" id="{6273BEE0-9AB9-4C42-B902-002CA43B6317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مجموعة 77">
              <a:extLst>
                <a:ext uri="{FF2B5EF4-FFF2-40B4-BE49-F238E27FC236}">
                  <a16:creationId xmlns:a16="http://schemas.microsoft.com/office/drawing/2014/main" id="{7376E003-B793-4117-9D60-08550A747D6E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6" name="مستطيل 85">
                <a:extLst>
                  <a:ext uri="{FF2B5EF4-FFF2-40B4-BE49-F238E27FC236}">
                    <a16:creationId xmlns:a16="http://schemas.microsoft.com/office/drawing/2014/main" id="{0ACCA8A1-B0DB-4DCB-93C5-20DEDC0D1436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مستطيل 86">
                <a:extLst>
                  <a:ext uri="{FF2B5EF4-FFF2-40B4-BE49-F238E27FC236}">
                    <a16:creationId xmlns:a16="http://schemas.microsoft.com/office/drawing/2014/main" id="{399B95F7-58F7-40A2-BAE1-5F22315331F5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" name="مجموعة 78">
              <a:extLst>
                <a:ext uri="{FF2B5EF4-FFF2-40B4-BE49-F238E27FC236}">
                  <a16:creationId xmlns:a16="http://schemas.microsoft.com/office/drawing/2014/main" id="{7ED21DD9-593D-4738-A407-03ABC3BDB81B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4" name="مستطيل 83">
                <a:extLst>
                  <a:ext uri="{FF2B5EF4-FFF2-40B4-BE49-F238E27FC236}">
                    <a16:creationId xmlns:a16="http://schemas.microsoft.com/office/drawing/2014/main" id="{E27DDFE5-BAFB-42A7-8277-D26E1A6EB1CD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مستطيل 84">
                <a:extLst>
                  <a:ext uri="{FF2B5EF4-FFF2-40B4-BE49-F238E27FC236}">
                    <a16:creationId xmlns:a16="http://schemas.microsoft.com/office/drawing/2014/main" id="{A3539D7E-5E34-4E20-ADD2-981D30ADD2C0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0" name="مجموعة 79">
              <a:extLst>
                <a:ext uri="{FF2B5EF4-FFF2-40B4-BE49-F238E27FC236}">
                  <a16:creationId xmlns:a16="http://schemas.microsoft.com/office/drawing/2014/main" id="{E8F2B1A1-6E1E-45E7-8023-3BC1551FDB6A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2" name="مستطيل 81">
                <a:extLst>
                  <a:ext uri="{FF2B5EF4-FFF2-40B4-BE49-F238E27FC236}">
                    <a16:creationId xmlns:a16="http://schemas.microsoft.com/office/drawing/2014/main" id="{48F85C02-AD14-4373-9D0B-B5F95C512C5E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مستطيل 82">
                <a:extLst>
                  <a:ext uri="{FF2B5EF4-FFF2-40B4-BE49-F238E27FC236}">
                    <a16:creationId xmlns:a16="http://schemas.microsoft.com/office/drawing/2014/main" id="{6F355663-7936-4D5C-924C-F730853464E3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1" name="صورة 80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7F42445C-D2F9-4617-93D5-C621D777B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3BCA2BBF-9B05-41C2-A652-F05203EC5E5F}"/>
              </a:ext>
            </a:extLst>
          </p:cNvPr>
          <p:cNvGrpSpPr/>
          <p:nvPr/>
        </p:nvGrpSpPr>
        <p:grpSpPr>
          <a:xfrm>
            <a:off x="6978974" y="1865070"/>
            <a:ext cx="2120682" cy="4341315"/>
            <a:chOff x="9890636" y="1815831"/>
            <a:chExt cx="3151293" cy="4524761"/>
          </a:xfrm>
        </p:grpSpPr>
        <p:grpSp>
          <p:nvGrpSpPr>
            <p:cNvPr id="95" name="مجموعة 94">
              <a:extLst>
                <a:ext uri="{FF2B5EF4-FFF2-40B4-BE49-F238E27FC236}">
                  <a16:creationId xmlns:a16="http://schemas.microsoft.com/office/drawing/2014/main" id="{4DD89C8E-274A-4877-84CC-68DC6C82F11F}"/>
                </a:ext>
              </a:extLst>
            </p:cNvPr>
            <p:cNvGrpSpPr/>
            <p:nvPr/>
          </p:nvGrpSpPr>
          <p:grpSpPr>
            <a:xfrm rot="10800000">
              <a:off x="9890636" y="1815831"/>
              <a:ext cx="3151293" cy="2912623"/>
              <a:chOff x="-782349" y="-77459"/>
              <a:chExt cx="3151293" cy="2912623"/>
            </a:xfrm>
            <a:effectLst>
              <a:outerShdw blurRad="63500" sx="102000" sy="102000" algn="ctr" rotWithShape="0">
                <a:srgbClr val="E1EFF7">
                  <a:alpha val="40000"/>
                </a:srgbClr>
              </a:outerShdw>
            </a:effectLst>
          </p:grpSpPr>
          <p:pic>
            <p:nvPicPr>
              <p:cNvPr id="97" name="صورة 96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D97F1212-A5F4-46BA-B2EA-2E0382B068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" r="71272"/>
              <a:stretch/>
            </p:blipFill>
            <p:spPr>
              <a:xfrm rot="5624547">
                <a:off x="-663014" y="-196794"/>
                <a:ext cx="2912623" cy="315129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8" name="مستطيل 97">
                <a:extLst>
                  <a:ext uri="{FF2B5EF4-FFF2-40B4-BE49-F238E27FC236}">
                    <a16:creationId xmlns:a16="http://schemas.microsoft.com/office/drawing/2014/main" id="{98205472-A5E6-481D-B4B5-0A6BC774E990}"/>
                  </a:ext>
                </a:extLst>
              </p:cNvPr>
              <p:cNvSpPr/>
              <p:nvPr/>
            </p:nvSpPr>
            <p:spPr>
              <a:xfrm>
                <a:off x="53640" y="-68754"/>
                <a:ext cx="787379" cy="28712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6" name="صورة 95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41325279-3170-4FFA-A52E-F9CD90640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 flipH="1">
              <a:off x="10986766" y="4237382"/>
              <a:ext cx="1218799" cy="2103210"/>
            </a:xfrm>
            <a:prstGeom prst="rect">
              <a:avLst/>
            </a:prstGeom>
          </p:spPr>
        </p:pic>
      </p:grpSp>
      <p:grpSp>
        <p:nvGrpSpPr>
          <p:cNvPr id="99" name="مجموعة 98">
            <a:extLst>
              <a:ext uri="{FF2B5EF4-FFF2-40B4-BE49-F238E27FC236}">
                <a16:creationId xmlns:a16="http://schemas.microsoft.com/office/drawing/2014/main" id="{E80F954D-2457-4FB7-9D11-E6C4FCA1CA2E}"/>
              </a:ext>
            </a:extLst>
          </p:cNvPr>
          <p:cNvGrpSpPr/>
          <p:nvPr/>
        </p:nvGrpSpPr>
        <p:grpSpPr>
          <a:xfrm>
            <a:off x="7745213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0" name="مستطيل 99">
              <a:extLst>
                <a:ext uri="{FF2B5EF4-FFF2-40B4-BE49-F238E27FC236}">
                  <a16:creationId xmlns:a16="http://schemas.microsoft.com/office/drawing/2014/main" id="{9F49C9BA-E9D8-4EE2-A92F-89AFF0E03531}"/>
                </a:ext>
              </a:extLst>
            </p:cNvPr>
            <p:cNvSpPr/>
            <p:nvPr/>
          </p:nvSpPr>
          <p:spPr>
            <a:xfrm>
              <a:off x="3670853" y="2570922"/>
              <a:ext cx="1166191" cy="936912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مستطيل 100">
              <a:extLst>
                <a:ext uri="{FF2B5EF4-FFF2-40B4-BE49-F238E27FC236}">
                  <a16:creationId xmlns:a16="http://schemas.microsoft.com/office/drawing/2014/main" id="{67C31AB2-78F3-41BD-8498-412F41268806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:a16="http://schemas.microsoft.com/office/drawing/2014/main" id="{37689492-46C7-4C1D-B905-896A8D0764A5}"/>
              </a:ext>
            </a:extLst>
          </p:cNvPr>
          <p:cNvGrpSpPr/>
          <p:nvPr/>
        </p:nvGrpSpPr>
        <p:grpSpPr>
          <a:xfrm>
            <a:off x="6880726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3" name="مستطيل 102">
              <a:extLst>
                <a:ext uri="{FF2B5EF4-FFF2-40B4-BE49-F238E27FC236}">
                  <a16:creationId xmlns:a16="http://schemas.microsoft.com/office/drawing/2014/main" id="{9BC86454-BB76-42FC-9B3E-53FFE5B67CA5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مستطيل 103">
              <a:extLst>
                <a:ext uri="{FF2B5EF4-FFF2-40B4-BE49-F238E27FC236}">
                  <a16:creationId xmlns:a16="http://schemas.microsoft.com/office/drawing/2014/main" id="{A95F0E1A-E676-4E8A-ADC9-6E1087968701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18A93D45-0176-4174-93AB-9EF0C5E4C4C9}"/>
              </a:ext>
            </a:extLst>
          </p:cNvPr>
          <p:cNvGrpSpPr/>
          <p:nvPr/>
        </p:nvGrpSpPr>
        <p:grpSpPr>
          <a:xfrm>
            <a:off x="6016239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6" name="مستطيل 105">
              <a:extLst>
                <a:ext uri="{FF2B5EF4-FFF2-40B4-BE49-F238E27FC236}">
                  <a16:creationId xmlns:a16="http://schemas.microsoft.com/office/drawing/2014/main" id="{F6C0253A-D83E-431D-9B4F-848B2DC1E939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مستطيل 106">
              <a:extLst>
                <a:ext uri="{FF2B5EF4-FFF2-40B4-BE49-F238E27FC236}">
                  <a16:creationId xmlns:a16="http://schemas.microsoft.com/office/drawing/2014/main" id="{4980A7CF-F828-46EA-AB93-600D43A7A5B0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:a16="http://schemas.microsoft.com/office/drawing/2014/main" id="{4259B6B5-C47B-4BA3-B693-188BC0C9C33B}"/>
              </a:ext>
            </a:extLst>
          </p:cNvPr>
          <p:cNvGrpSpPr/>
          <p:nvPr/>
        </p:nvGrpSpPr>
        <p:grpSpPr>
          <a:xfrm>
            <a:off x="5151752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9" name="مستطيل 108">
              <a:extLst>
                <a:ext uri="{FF2B5EF4-FFF2-40B4-BE49-F238E27FC236}">
                  <a16:creationId xmlns:a16="http://schemas.microsoft.com/office/drawing/2014/main" id="{BD1E27B3-C256-41C1-A60F-0A9D135BF7AA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مستطيل 109">
              <a:extLst>
                <a:ext uri="{FF2B5EF4-FFF2-40B4-BE49-F238E27FC236}">
                  <a16:creationId xmlns:a16="http://schemas.microsoft.com/office/drawing/2014/main" id="{9344BE6F-010C-4148-954A-E30CB10F2342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:a16="http://schemas.microsoft.com/office/drawing/2014/main" id="{A0EAD5D5-E860-4F5D-BDE5-4AA2A9D83AD8}"/>
              </a:ext>
            </a:extLst>
          </p:cNvPr>
          <p:cNvGrpSpPr/>
          <p:nvPr/>
        </p:nvGrpSpPr>
        <p:grpSpPr>
          <a:xfrm>
            <a:off x="4287265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2" name="مستطيل 111">
              <a:extLst>
                <a:ext uri="{FF2B5EF4-FFF2-40B4-BE49-F238E27FC236}">
                  <a16:creationId xmlns:a16="http://schemas.microsoft.com/office/drawing/2014/main" id="{117B6798-C913-45B8-87C6-2745D3B997CC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مستطيل 112">
              <a:extLst>
                <a:ext uri="{FF2B5EF4-FFF2-40B4-BE49-F238E27FC236}">
                  <a16:creationId xmlns:a16="http://schemas.microsoft.com/office/drawing/2014/main" id="{85E6944A-1B5C-453B-8338-7424E805C10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:a16="http://schemas.microsoft.com/office/drawing/2014/main" id="{76AB22D4-D521-4E09-83E3-0815D368B04E}"/>
              </a:ext>
            </a:extLst>
          </p:cNvPr>
          <p:cNvGrpSpPr/>
          <p:nvPr/>
        </p:nvGrpSpPr>
        <p:grpSpPr>
          <a:xfrm>
            <a:off x="3422778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5" name="مستطيل 114">
              <a:extLst>
                <a:ext uri="{FF2B5EF4-FFF2-40B4-BE49-F238E27FC236}">
                  <a16:creationId xmlns:a16="http://schemas.microsoft.com/office/drawing/2014/main" id="{5FCBA439-2720-408C-8230-FA538F807F7A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مستطيل 115">
              <a:extLst>
                <a:ext uri="{FF2B5EF4-FFF2-40B4-BE49-F238E27FC236}">
                  <a16:creationId xmlns:a16="http://schemas.microsoft.com/office/drawing/2014/main" id="{28F60C0B-7542-41EF-91C5-D58E6D65D7C6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17" name="صورة 116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0383A514-321D-442D-BFF0-8D969AEEF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19" y="4630508"/>
            <a:ext cx="5187761" cy="22757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6" name="صورة 215" descr="صورة تحتوي على أسود, داكن&#10;&#10;تم إنشاء الوصف تلقائياً">
            <a:extLst>
              <a:ext uri="{FF2B5EF4-FFF2-40B4-BE49-F238E27FC236}">
                <a16:creationId xmlns:a16="http://schemas.microsoft.com/office/drawing/2014/main" id="{8CB55C69-F973-4BF7-8681-F6C6CB3E5A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26" y="107634"/>
            <a:ext cx="2075013" cy="2331679"/>
          </a:xfrm>
          <a:prstGeom prst="rect">
            <a:avLst/>
          </a:prstGeom>
        </p:spPr>
      </p:pic>
      <p:sp>
        <p:nvSpPr>
          <p:cNvPr id="229" name="سهم: لليمين 228">
            <a:extLst>
              <a:ext uri="{FF2B5EF4-FFF2-40B4-BE49-F238E27FC236}">
                <a16:creationId xmlns:a16="http://schemas.microsoft.com/office/drawing/2014/main" id="{9816CB95-33A9-4B66-BF82-07D6D3BADAA5}"/>
              </a:ext>
            </a:extLst>
          </p:cNvPr>
          <p:cNvSpPr/>
          <p:nvPr/>
        </p:nvSpPr>
        <p:spPr>
          <a:xfrm>
            <a:off x="9811453" y="5776617"/>
            <a:ext cx="1445559" cy="859536"/>
          </a:xfrm>
          <a:prstGeom prst="rightArrow">
            <a:avLst>
              <a:gd name="adj1" fmla="val 54252"/>
              <a:gd name="adj2" fmla="val 5637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2B560842-DFB3-440B-8E19-1E79B5084CB1}"/>
              </a:ext>
            </a:extLst>
          </p:cNvPr>
          <p:cNvGrpSpPr/>
          <p:nvPr/>
        </p:nvGrpSpPr>
        <p:grpSpPr>
          <a:xfrm>
            <a:off x="8712964" y="2336669"/>
            <a:ext cx="3351505" cy="1236347"/>
            <a:chOff x="8712964" y="2336669"/>
            <a:chExt cx="3351505" cy="1236347"/>
          </a:xfrm>
        </p:grpSpPr>
        <p:sp>
          <p:nvSpPr>
            <p:cNvPr id="226" name="مستطيل 225">
              <a:extLst>
                <a:ext uri="{FF2B5EF4-FFF2-40B4-BE49-F238E27FC236}">
                  <a16:creationId xmlns:a16="http://schemas.microsoft.com/office/drawing/2014/main" id="{B4918ED9-3DA3-46D3-9F9C-DA887F342A1B}"/>
                </a:ext>
              </a:extLst>
            </p:cNvPr>
            <p:cNvSpPr/>
            <p:nvPr/>
          </p:nvSpPr>
          <p:spPr>
            <a:xfrm>
              <a:off x="8736830" y="2713278"/>
              <a:ext cx="3308396" cy="859738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  <p:pic>
          <p:nvPicPr>
            <p:cNvPr id="144" name="صورة 143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CF4C6BBE-2346-4302-A24E-411F61530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233666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FB5B0F5C-8DF5-4B16-AD37-24367C8ECAD0}"/>
              </a:ext>
            </a:extLst>
          </p:cNvPr>
          <p:cNvGrpSpPr/>
          <p:nvPr/>
        </p:nvGrpSpPr>
        <p:grpSpPr>
          <a:xfrm>
            <a:off x="8712964" y="3456559"/>
            <a:ext cx="3351505" cy="1196577"/>
            <a:chOff x="8712964" y="3456559"/>
            <a:chExt cx="3351505" cy="1196577"/>
          </a:xfrm>
        </p:grpSpPr>
        <p:sp>
          <p:nvSpPr>
            <p:cNvPr id="227" name="مستطيل 226">
              <a:extLst>
                <a:ext uri="{FF2B5EF4-FFF2-40B4-BE49-F238E27FC236}">
                  <a16:creationId xmlns:a16="http://schemas.microsoft.com/office/drawing/2014/main" id="{2B7036F8-5AB3-490B-B613-C4DDE3C2F084}"/>
                </a:ext>
              </a:extLst>
            </p:cNvPr>
            <p:cNvSpPr/>
            <p:nvPr/>
          </p:nvSpPr>
          <p:spPr>
            <a:xfrm>
              <a:off x="8736830" y="379360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pic>
          <p:nvPicPr>
            <p:cNvPr id="176" name="صورة 175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6091D886-F341-4762-961D-4951FA38A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345655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5A1107F2-EAF3-4264-9D81-8BA41A1E9D72}"/>
              </a:ext>
            </a:extLst>
          </p:cNvPr>
          <p:cNvGrpSpPr/>
          <p:nvPr/>
        </p:nvGrpSpPr>
        <p:grpSpPr>
          <a:xfrm>
            <a:off x="8701448" y="4538128"/>
            <a:ext cx="3351505" cy="1195128"/>
            <a:chOff x="8701448" y="4538128"/>
            <a:chExt cx="3351505" cy="1195128"/>
          </a:xfrm>
        </p:grpSpPr>
        <p:sp>
          <p:nvSpPr>
            <p:cNvPr id="228" name="مستطيل 227">
              <a:extLst>
                <a:ext uri="{FF2B5EF4-FFF2-40B4-BE49-F238E27FC236}">
                  <a16:creationId xmlns:a16="http://schemas.microsoft.com/office/drawing/2014/main" id="{A9BFDE7C-961A-4873-B9C1-B2ACD53AE1B2}"/>
                </a:ext>
              </a:extLst>
            </p:cNvPr>
            <p:cNvSpPr/>
            <p:nvPr/>
          </p:nvSpPr>
          <p:spPr>
            <a:xfrm>
              <a:off x="8736830" y="487372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50</a:t>
              </a:r>
            </a:p>
          </p:txBody>
        </p:sp>
        <p:pic>
          <p:nvPicPr>
            <p:cNvPr id="177" name="صورة 176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086A0A97-66C6-4A05-A77F-EA70782C2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01448" y="4538128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ED79EEB-F152-1741-0BB0-2A2E8C3E34DF}"/>
              </a:ext>
            </a:extLst>
          </p:cNvPr>
          <p:cNvSpPr/>
          <p:nvPr/>
        </p:nvSpPr>
        <p:spPr>
          <a:xfrm>
            <a:off x="8712964" y="127641"/>
            <a:ext cx="3292028" cy="2073391"/>
          </a:xfrm>
          <a:prstGeom prst="rect">
            <a:avLst/>
          </a:prstGeom>
          <a:solidFill>
            <a:srgbClr val="9F74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bg1"/>
                </a:solidFill>
              </a:rPr>
              <a:t>2 × 49.5 =</a:t>
            </a:r>
          </a:p>
        </p:txBody>
      </p:sp>
      <p:grpSp>
        <p:nvGrpSpPr>
          <p:cNvPr id="121" name="مجموعة 120">
            <a:extLst>
              <a:ext uri="{FF2B5EF4-FFF2-40B4-BE49-F238E27FC236}">
                <a16:creationId xmlns:a16="http://schemas.microsoft.com/office/drawing/2014/main" id="{09A28AEB-C6DC-405F-BDC2-6E88EA91AC43}"/>
              </a:ext>
            </a:extLst>
          </p:cNvPr>
          <p:cNvGrpSpPr/>
          <p:nvPr/>
        </p:nvGrpSpPr>
        <p:grpSpPr>
          <a:xfrm>
            <a:off x="1073419" y="3249151"/>
            <a:ext cx="5168186" cy="2481109"/>
            <a:chOff x="3371937" y="725557"/>
            <a:chExt cx="7566068" cy="2932625"/>
          </a:xfrm>
        </p:grpSpPr>
        <p:grpSp>
          <p:nvGrpSpPr>
            <p:cNvPr id="122" name="مجموعة 121">
              <a:extLst>
                <a:ext uri="{FF2B5EF4-FFF2-40B4-BE49-F238E27FC236}">
                  <a16:creationId xmlns:a16="http://schemas.microsoft.com/office/drawing/2014/main" id="{96465F7C-2E6E-4972-B03F-36BCE05706C3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9" name="مستطيل 138">
                <a:extLst>
                  <a:ext uri="{FF2B5EF4-FFF2-40B4-BE49-F238E27FC236}">
                    <a16:creationId xmlns:a16="http://schemas.microsoft.com/office/drawing/2014/main" id="{4472AFFD-8F19-428A-B09A-671D9FA34E91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مستطيل 139">
                <a:extLst>
                  <a:ext uri="{FF2B5EF4-FFF2-40B4-BE49-F238E27FC236}">
                    <a16:creationId xmlns:a16="http://schemas.microsoft.com/office/drawing/2014/main" id="{5D2D9AC9-2515-4F36-BE86-489EFDE3003D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3" name="مجموعة 122">
              <a:extLst>
                <a:ext uri="{FF2B5EF4-FFF2-40B4-BE49-F238E27FC236}">
                  <a16:creationId xmlns:a16="http://schemas.microsoft.com/office/drawing/2014/main" id="{01D934EB-0012-4D42-B4DD-C0FBBC5C2E6C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7" name="مستطيل 136">
                <a:extLst>
                  <a:ext uri="{FF2B5EF4-FFF2-40B4-BE49-F238E27FC236}">
                    <a16:creationId xmlns:a16="http://schemas.microsoft.com/office/drawing/2014/main" id="{246B41D0-9180-4DC7-AA3C-67A291730906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8" name="مستطيل 137">
                <a:extLst>
                  <a:ext uri="{FF2B5EF4-FFF2-40B4-BE49-F238E27FC236}">
                    <a16:creationId xmlns:a16="http://schemas.microsoft.com/office/drawing/2014/main" id="{53129851-ADAD-41A1-86B9-6C3852F41EB9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مجموعة 123">
              <a:extLst>
                <a:ext uri="{FF2B5EF4-FFF2-40B4-BE49-F238E27FC236}">
                  <a16:creationId xmlns:a16="http://schemas.microsoft.com/office/drawing/2014/main" id="{22EBA39A-1A67-40FE-9D34-6F54384F883A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5" name="مستطيل 134">
                <a:extLst>
                  <a:ext uri="{FF2B5EF4-FFF2-40B4-BE49-F238E27FC236}">
                    <a16:creationId xmlns:a16="http://schemas.microsoft.com/office/drawing/2014/main" id="{F5ACF87A-159A-448F-A93D-1285D9FD38EB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6" name="مستطيل 135">
                <a:extLst>
                  <a:ext uri="{FF2B5EF4-FFF2-40B4-BE49-F238E27FC236}">
                    <a16:creationId xmlns:a16="http://schemas.microsoft.com/office/drawing/2014/main" id="{86CA107A-099E-42A9-9D03-A1351F224BE7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5" name="مجموعة 124">
              <a:extLst>
                <a:ext uri="{FF2B5EF4-FFF2-40B4-BE49-F238E27FC236}">
                  <a16:creationId xmlns:a16="http://schemas.microsoft.com/office/drawing/2014/main" id="{C9E958CE-825B-4EEC-85D3-6E98979E0AC3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3" name="مستطيل 132">
                <a:extLst>
                  <a:ext uri="{FF2B5EF4-FFF2-40B4-BE49-F238E27FC236}">
                    <a16:creationId xmlns:a16="http://schemas.microsoft.com/office/drawing/2014/main" id="{6CE6C4C6-006D-4916-AE8C-59B568D09740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مستطيل 133">
                <a:extLst>
                  <a:ext uri="{FF2B5EF4-FFF2-40B4-BE49-F238E27FC236}">
                    <a16:creationId xmlns:a16="http://schemas.microsoft.com/office/drawing/2014/main" id="{46E7ACDE-8E55-46D8-82C1-10C76D5E82F7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6" name="مجموعة 125">
              <a:extLst>
                <a:ext uri="{FF2B5EF4-FFF2-40B4-BE49-F238E27FC236}">
                  <a16:creationId xmlns:a16="http://schemas.microsoft.com/office/drawing/2014/main" id="{691BAE1F-5CCA-421A-9A24-67144E40FDC3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1" name="مستطيل 130">
                <a:extLst>
                  <a:ext uri="{FF2B5EF4-FFF2-40B4-BE49-F238E27FC236}">
                    <a16:creationId xmlns:a16="http://schemas.microsoft.com/office/drawing/2014/main" id="{5C29B288-CE8A-408D-BD53-1CA78E3D4CDA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مستطيل 131">
                <a:extLst>
                  <a:ext uri="{FF2B5EF4-FFF2-40B4-BE49-F238E27FC236}">
                    <a16:creationId xmlns:a16="http://schemas.microsoft.com/office/drawing/2014/main" id="{F3929824-6CDA-4598-AFE9-12DAB8A4261C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7" name="مجموعة 126">
              <a:extLst>
                <a:ext uri="{FF2B5EF4-FFF2-40B4-BE49-F238E27FC236}">
                  <a16:creationId xmlns:a16="http://schemas.microsoft.com/office/drawing/2014/main" id="{46C65F89-7C54-4881-8E10-AB4B36522CED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29" name="مستطيل 128">
                <a:extLst>
                  <a:ext uri="{FF2B5EF4-FFF2-40B4-BE49-F238E27FC236}">
                    <a16:creationId xmlns:a16="http://schemas.microsoft.com/office/drawing/2014/main" id="{B5152935-6097-48B2-B2D1-BCF1714E7EE5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0" name="مستطيل 129">
                <a:extLst>
                  <a:ext uri="{FF2B5EF4-FFF2-40B4-BE49-F238E27FC236}">
                    <a16:creationId xmlns:a16="http://schemas.microsoft.com/office/drawing/2014/main" id="{A2A51713-B864-4F4B-B18A-DA9895759223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8" name="صورة 127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038F2812-D7B0-4B89-8987-F853F2737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9" name="صورة 118" descr="صورة تحتوي على قبة&#10;&#10;تم إنشاء الوصف تلقائياً">
            <a:extLst>
              <a:ext uri="{FF2B5EF4-FFF2-40B4-BE49-F238E27FC236}">
                <a16:creationId xmlns:a16="http://schemas.microsoft.com/office/drawing/2014/main" id="{9C783BF1-1373-4BFF-ABFF-C3C664540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6591" y="4117884"/>
            <a:ext cx="3865226" cy="28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00612 0.2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صر نائب لرقم الشريحة 3">
            <a:extLst>
              <a:ext uri="{FF2B5EF4-FFF2-40B4-BE49-F238E27FC236}">
                <a16:creationId xmlns:a16="http://schemas.microsoft.com/office/drawing/2014/main" id="{4DB121FC-1535-48FF-9D16-44CCE817B691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16A5A-0E87-47B8-A6E2-E4309111C297}" type="slidenum">
              <a:rPr kumimoji="0" lang="ar-KW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DF93171-02A1-4ADA-B073-D18718AB37DC}"/>
              </a:ext>
            </a:extLst>
          </p:cNvPr>
          <p:cNvSpPr/>
          <p:nvPr/>
        </p:nvSpPr>
        <p:spPr>
          <a:xfrm>
            <a:off x="141386" y="150729"/>
            <a:ext cx="8454273" cy="6578288"/>
          </a:xfrm>
          <a:prstGeom prst="rect">
            <a:avLst/>
          </a:prstGeom>
          <a:solidFill>
            <a:srgbClr val="FFFFFF"/>
          </a:solidFill>
          <a:ln w="76200">
            <a:solidFill>
              <a:srgbClr val="9767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209B4CA8-1692-45EF-BCCF-250F345363A6}"/>
              </a:ext>
            </a:extLst>
          </p:cNvPr>
          <p:cNvGrpSpPr/>
          <p:nvPr/>
        </p:nvGrpSpPr>
        <p:grpSpPr>
          <a:xfrm>
            <a:off x="6253142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5E6AF58-5A61-412B-A1C4-79B9465FB277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66DC79FF-34F8-4D9D-AAC8-66D8721446E5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B8251C9A-3528-4919-8C54-3BC8ACAD5147}"/>
              </a:ext>
            </a:extLst>
          </p:cNvPr>
          <p:cNvGrpSpPr/>
          <p:nvPr/>
        </p:nvGrpSpPr>
        <p:grpSpPr>
          <a:xfrm>
            <a:off x="5388655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3AE8944F-11F8-4A00-8A77-12416FA08D93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163AE8B9-4DA1-4A7E-84DA-F5B649F97230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84FD2481-64FE-4F56-A8EA-C81C96CD60AD}"/>
              </a:ext>
            </a:extLst>
          </p:cNvPr>
          <p:cNvGrpSpPr/>
          <p:nvPr/>
        </p:nvGrpSpPr>
        <p:grpSpPr>
          <a:xfrm>
            <a:off x="4524168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C636A76B-CD95-4180-A814-03191EFB4D42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9DDD2841-AE52-449B-BD28-68275E76B600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CF3DD829-644D-4101-9A62-E2B5228E59D8}"/>
              </a:ext>
            </a:extLst>
          </p:cNvPr>
          <p:cNvGrpSpPr/>
          <p:nvPr/>
        </p:nvGrpSpPr>
        <p:grpSpPr>
          <a:xfrm>
            <a:off x="3659681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D805C18A-3770-4395-A063-DC8FCE1EBBA3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FDC44652-DAFC-4B12-ABCE-51A0FDF46238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CA4426F7-E2D5-46E7-91AE-81ADE32D9612}"/>
              </a:ext>
            </a:extLst>
          </p:cNvPr>
          <p:cNvGrpSpPr/>
          <p:nvPr/>
        </p:nvGrpSpPr>
        <p:grpSpPr>
          <a:xfrm>
            <a:off x="2795194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03BEAEC1-5589-4043-B5CD-28E86444EA6F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04932DD8-4C9D-408B-93D5-F0F1F382CAEA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B900A9D6-E4B1-4FD8-AF3D-19CD896E4292}"/>
              </a:ext>
            </a:extLst>
          </p:cNvPr>
          <p:cNvGrpSpPr/>
          <p:nvPr/>
        </p:nvGrpSpPr>
        <p:grpSpPr>
          <a:xfrm>
            <a:off x="1930707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146FE0BA-3BB8-4CC0-B606-EB25655FB02F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50CA511E-3207-4B16-A08C-844E804DB1B8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4863F4E4-46D4-4066-B68E-7C0C075D0A62}"/>
              </a:ext>
            </a:extLst>
          </p:cNvPr>
          <p:cNvGrpSpPr/>
          <p:nvPr/>
        </p:nvGrpSpPr>
        <p:grpSpPr>
          <a:xfrm>
            <a:off x="1066220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AA394ACC-5DC7-497C-BB40-36CA6A13B07D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F2E7F6BC-CE51-4FDB-A9BD-C66B535A548F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E102FDBF-7FCA-4027-9598-E0235E353F82}"/>
              </a:ext>
            </a:extLst>
          </p:cNvPr>
          <p:cNvGrpSpPr/>
          <p:nvPr/>
        </p:nvGrpSpPr>
        <p:grpSpPr>
          <a:xfrm>
            <a:off x="204502" y="49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37A7C1F4-0DE8-4B07-B757-EB5085539152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6325544A-EEA0-4641-8ADF-C3B2A4070CB6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F2B4F792-2256-4A3E-85B6-EE4B318C578F}"/>
              </a:ext>
            </a:extLst>
          </p:cNvPr>
          <p:cNvGrpSpPr/>
          <p:nvPr/>
        </p:nvGrpSpPr>
        <p:grpSpPr>
          <a:xfrm>
            <a:off x="7735947" y="1856868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EDFFAB47-DB02-489F-A03E-814753A49D97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5E7DAC39-DEEA-4610-B488-EDE9C9245A78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ABF0B589-7B61-444A-8E26-8550C8C17D84}"/>
              </a:ext>
            </a:extLst>
          </p:cNvPr>
          <p:cNvGrpSpPr/>
          <p:nvPr/>
        </p:nvGrpSpPr>
        <p:grpSpPr>
          <a:xfrm>
            <a:off x="196587" y="540876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08540126-972A-4A43-825D-098A710DE38B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13E91DEC-3274-4198-AFA6-94EEEB2E7178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043CC69D-C667-46DC-8AC7-CBCD656E9743}"/>
              </a:ext>
            </a:extLst>
          </p:cNvPr>
          <p:cNvGrpSpPr/>
          <p:nvPr/>
        </p:nvGrpSpPr>
        <p:grpSpPr>
          <a:xfrm>
            <a:off x="194325" y="1106689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80C7061A-A680-49E3-A11D-6FCC70F71938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A48E5727-4438-406F-8C2F-57442C60917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0DFACB77-6769-47C3-B5B9-ABAA1FA2A41A}"/>
              </a:ext>
            </a:extLst>
          </p:cNvPr>
          <p:cNvGrpSpPr/>
          <p:nvPr/>
        </p:nvGrpSpPr>
        <p:grpSpPr>
          <a:xfrm>
            <a:off x="192062" y="169793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9" name="مستطيل 48">
              <a:extLst>
                <a:ext uri="{FF2B5EF4-FFF2-40B4-BE49-F238E27FC236}">
                  <a16:creationId xmlns:a16="http://schemas.microsoft.com/office/drawing/2014/main" id="{D2FBFDAF-CCFC-468D-AA20-BFD53FBFB204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87F69756-59B0-4C16-A149-28351BC25FA0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0918F919-DBCC-4E52-B89E-03C575DA60FD}"/>
              </a:ext>
            </a:extLst>
          </p:cNvPr>
          <p:cNvGrpSpPr/>
          <p:nvPr/>
        </p:nvGrpSpPr>
        <p:grpSpPr>
          <a:xfrm>
            <a:off x="189800" y="2263747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B1D9B472-518F-45C2-80A4-D7F14B964255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مستطيل 52">
              <a:extLst>
                <a:ext uri="{FF2B5EF4-FFF2-40B4-BE49-F238E27FC236}">
                  <a16:creationId xmlns:a16="http://schemas.microsoft.com/office/drawing/2014/main" id="{DB4C006E-76BA-48D0-9EDA-5C7F1F4B7D51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E852ECB5-4004-4987-9CAC-65B510810815}"/>
              </a:ext>
            </a:extLst>
          </p:cNvPr>
          <p:cNvGrpSpPr/>
          <p:nvPr/>
        </p:nvGrpSpPr>
        <p:grpSpPr>
          <a:xfrm>
            <a:off x="7735947" y="2429040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5" name="مستطيل 54">
              <a:extLst>
                <a:ext uri="{FF2B5EF4-FFF2-40B4-BE49-F238E27FC236}">
                  <a16:creationId xmlns:a16="http://schemas.microsoft.com/office/drawing/2014/main" id="{893FF8D4-AC52-4AC7-98AB-9A3663103A37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مستطيل 55">
              <a:extLst>
                <a:ext uri="{FF2B5EF4-FFF2-40B4-BE49-F238E27FC236}">
                  <a16:creationId xmlns:a16="http://schemas.microsoft.com/office/drawing/2014/main" id="{82C9073C-1972-4302-998C-3F823E6161D7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1DF573A9-B493-4E81-8A9A-DB10C7D73489}"/>
              </a:ext>
            </a:extLst>
          </p:cNvPr>
          <p:cNvGrpSpPr/>
          <p:nvPr/>
        </p:nvGrpSpPr>
        <p:grpSpPr>
          <a:xfrm>
            <a:off x="7733685" y="2994853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7E34B34C-F805-489A-91F2-FBF092F8A3A7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مستطيل 58">
              <a:extLst>
                <a:ext uri="{FF2B5EF4-FFF2-40B4-BE49-F238E27FC236}">
                  <a16:creationId xmlns:a16="http://schemas.microsoft.com/office/drawing/2014/main" id="{BA901211-65CE-4645-9436-34947F982843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13FAA15B-70D9-44CA-8002-0B1475F849E1}"/>
              </a:ext>
            </a:extLst>
          </p:cNvPr>
          <p:cNvGrpSpPr/>
          <p:nvPr/>
        </p:nvGrpSpPr>
        <p:grpSpPr>
          <a:xfrm>
            <a:off x="7731423" y="3586097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1" name="مستطيل 60">
              <a:extLst>
                <a:ext uri="{FF2B5EF4-FFF2-40B4-BE49-F238E27FC236}">
                  <a16:creationId xmlns:a16="http://schemas.microsoft.com/office/drawing/2014/main" id="{D8020507-2381-4D5C-980F-D679DB741767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مستطيل 61">
              <a:extLst>
                <a:ext uri="{FF2B5EF4-FFF2-40B4-BE49-F238E27FC236}">
                  <a16:creationId xmlns:a16="http://schemas.microsoft.com/office/drawing/2014/main" id="{7E7CA91C-A2A0-4351-B444-7B9E4A8C751A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CF1A1C7E-E2B3-4C2E-BFB6-55FA91469D6B}"/>
              </a:ext>
            </a:extLst>
          </p:cNvPr>
          <p:cNvGrpSpPr/>
          <p:nvPr/>
        </p:nvGrpSpPr>
        <p:grpSpPr>
          <a:xfrm>
            <a:off x="7729160" y="4151911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BB760269-0761-4181-8CFE-58972A755B83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مستطيل 64">
              <a:extLst>
                <a:ext uri="{FF2B5EF4-FFF2-40B4-BE49-F238E27FC236}">
                  <a16:creationId xmlns:a16="http://schemas.microsoft.com/office/drawing/2014/main" id="{0A94AE20-F40F-45D8-8296-39977BA55FAF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4ABAD53E-AE90-4099-ACFE-0955B85ED13B}"/>
              </a:ext>
            </a:extLst>
          </p:cNvPr>
          <p:cNvGrpSpPr/>
          <p:nvPr/>
        </p:nvGrpSpPr>
        <p:grpSpPr>
          <a:xfrm>
            <a:off x="-378994" y="122863"/>
            <a:ext cx="2120624" cy="4304303"/>
            <a:chOff x="-854222" y="-4981"/>
            <a:chExt cx="3118409" cy="4486186"/>
          </a:xfrm>
        </p:grpSpPr>
        <p:grpSp>
          <p:nvGrpSpPr>
            <p:cNvPr id="67" name="مجموعة 66">
              <a:extLst>
                <a:ext uri="{FF2B5EF4-FFF2-40B4-BE49-F238E27FC236}">
                  <a16:creationId xmlns:a16="http://schemas.microsoft.com/office/drawing/2014/main" id="{FB69AB59-88B8-4DD5-B9CB-2531CCDE7FF4}"/>
                </a:ext>
              </a:extLst>
            </p:cNvPr>
            <p:cNvGrpSpPr/>
            <p:nvPr/>
          </p:nvGrpSpPr>
          <p:grpSpPr>
            <a:xfrm>
              <a:off x="-854222" y="-4981"/>
              <a:ext cx="3118409" cy="2739235"/>
              <a:chOff x="-782915" y="11687"/>
              <a:chExt cx="3118409" cy="2739235"/>
            </a:xfrm>
            <a:effectLst>
              <a:outerShdw blurRad="50800" dist="38100" algn="l" rotWithShape="0">
                <a:srgbClr val="E1EFF7">
                  <a:alpha val="40000"/>
                </a:srgbClr>
              </a:outerShdw>
            </a:effectLst>
          </p:grpSpPr>
          <p:pic>
            <p:nvPicPr>
              <p:cNvPr id="69" name="صورة 68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2F4E2F3B-33B5-460A-9A02-BE0B52416E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272"/>
              <a:stretch/>
            </p:blipFill>
            <p:spPr>
              <a:xfrm rot="5624547">
                <a:off x="-593328" y="-177900"/>
                <a:ext cx="2739235" cy="31184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0" name="مستطيل 69">
                <a:extLst>
                  <a:ext uri="{FF2B5EF4-FFF2-40B4-BE49-F238E27FC236}">
                    <a16:creationId xmlns:a16="http://schemas.microsoft.com/office/drawing/2014/main" id="{848DB452-5B3C-4F35-BB48-5922EE3134DE}"/>
                  </a:ext>
                </a:extLst>
              </p:cNvPr>
              <p:cNvSpPr/>
              <p:nvPr/>
            </p:nvSpPr>
            <p:spPr>
              <a:xfrm>
                <a:off x="19799" y="16668"/>
                <a:ext cx="914674" cy="27149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8" name="صورة 67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38AAC564-116D-45D5-BD00-1550B1634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>
              <a:off x="-58594" y="2558269"/>
              <a:ext cx="1240331" cy="1922936"/>
            </a:xfrm>
            <a:prstGeom prst="rect">
              <a:avLst/>
            </a:prstGeom>
          </p:spPr>
        </p:pic>
      </p:grpSp>
      <p:pic>
        <p:nvPicPr>
          <p:cNvPr id="71" name="صورة 70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0EBE77FC-4245-4C21-801B-2E6942D32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r="-1"/>
          <a:stretch/>
        </p:blipFill>
        <p:spPr>
          <a:xfrm>
            <a:off x="1060968" y="-641658"/>
            <a:ext cx="6002168" cy="22768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2" name="مجموعة 71">
            <a:extLst>
              <a:ext uri="{FF2B5EF4-FFF2-40B4-BE49-F238E27FC236}">
                <a16:creationId xmlns:a16="http://schemas.microsoft.com/office/drawing/2014/main" id="{0691F292-642F-4E9B-AB69-7CC9CE362BE0}"/>
              </a:ext>
            </a:extLst>
          </p:cNvPr>
          <p:cNvGrpSpPr/>
          <p:nvPr/>
        </p:nvGrpSpPr>
        <p:grpSpPr>
          <a:xfrm>
            <a:off x="2541759" y="994530"/>
            <a:ext cx="5168186" cy="2481109"/>
            <a:chOff x="3371937" y="725557"/>
            <a:chExt cx="7566068" cy="2932625"/>
          </a:xfrm>
        </p:grpSpPr>
        <p:grpSp>
          <p:nvGrpSpPr>
            <p:cNvPr id="73" name="مجموعة 72">
              <a:extLst>
                <a:ext uri="{FF2B5EF4-FFF2-40B4-BE49-F238E27FC236}">
                  <a16:creationId xmlns:a16="http://schemas.microsoft.com/office/drawing/2014/main" id="{53F829CC-BE47-43A9-8F4B-1E9CA2A666DA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90" name="مستطيل 89">
                <a:extLst>
                  <a:ext uri="{FF2B5EF4-FFF2-40B4-BE49-F238E27FC236}">
                    <a16:creationId xmlns:a16="http://schemas.microsoft.com/office/drawing/2014/main" id="{10916D83-1A29-49A8-B7E9-C1DB7FCF8606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" name="مستطيل 90">
                <a:extLst>
                  <a:ext uri="{FF2B5EF4-FFF2-40B4-BE49-F238E27FC236}">
                    <a16:creationId xmlns:a16="http://schemas.microsoft.com/office/drawing/2014/main" id="{CCDC19AE-17E3-47FE-831C-966136CCC479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4" name="مجموعة 73">
              <a:extLst>
                <a:ext uri="{FF2B5EF4-FFF2-40B4-BE49-F238E27FC236}">
                  <a16:creationId xmlns:a16="http://schemas.microsoft.com/office/drawing/2014/main" id="{A257F2EF-5736-49EE-AF88-1E91F32F8E46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8" name="مستطيل 87">
                <a:extLst>
                  <a:ext uri="{FF2B5EF4-FFF2-40B4-BE49-F238E27FC236}">
                    <a16:creationId xmlns:a16="http://schemas.microsoft.com/office/drawing/2014/main" id="{F24EDC06-2832-4DB2-B99E-10F218CDAE87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مستطيل 88">
                <a:extLst>
                  <a:ext uri="{FF2B5EF4-FFF2-40B4-BE49-F238E27FC236}">
                    <a16:creationId xmlns:a16="http://schemas.microsoft.com/office/drawing/2014/main" id="{623B7AE7-1BC5-4017-AC2C-F5F1FA1FEC25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5" name="مجموعة 74">
              <a:extLst>
                <a:ext uri="{FF2B5EF4-FFF2-40B4-BE49-F238E27FC236}">
                  <a16:creationId xmlns:a16="http://schemas.microsoft.com/office/drawing/2014/main" id="{A853F6DB-B77B-4789-87E6-1C8EE674F543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6" name="مستطيل 85">
                <a:extLst>
                  <a:ext uri="{FF2B5EF4-FFF2-40B4-BE49-F238E27FC236}">
                    <a16:creationId xmlns:a16="http://schemas.microsoft.com/office/drawing/2014/main" id="{C2F2A790-02D8-4FAB-8459-F0477BF0B4CC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مستطيل 86">
                <a:extLst>
                  <a:ext uri="{FF2B5EF4-FFF2-40B4-BE49-F238E27FC236}">
                    <a16:creationId xmlns:a16="http://schemas.microsoft.com/office/drawing/2014/main" id="{DAA33194-8C93-4200-91F1-4FEC3FC5F962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مجموعة 75">
              <a:extLst>
                <a:ext uri="{FF2B5EF4-FFF2-40B4-BE49-F238E27FC236}">
                  <a16:creationId xmlns:a16="http://schemas.microsoft.com/office/drawing/2014/main" id="{65C8CEF0-21F6-488D-8CED-E4969EFA3E1A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4" name="مستطيل 83">
                <a:extLst>
                  <a:ext uri="{FF2B5EF4-FFF2-40B4-BE49-F238E27FC236}">
                    <a16:creationId xmlns:a16="http://schemas.microsoft.com/office/drawing/2014/main" id="{CDB19245-EEC8-4170-82B4-E381D280545A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5" name="مستطيل 84">
                <a:extLst>
                  <a:ext uri="{FF2B5EF4-FFF2-40B4-BE49-F238E27FC236}">
                    <a16:creationId xmlns:a16="http://schemas.microsoft.com/office/drawing/2014/main" id="{1085C9D6-C93E-4E24-82A1-A875994A0225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7" name="مجموعة 76">
              <a:extLst>
                <a:ext uri="{FF2B5EF4-FFF2-40B4-BE49-F238E27FC236}">
                  <a16:creationId xmlns:a16="http://schemas.microsoft.com/office/drawing/2014/main" id="{56E5112A-0588-4C24-BE6B-649A4C454F3A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2" name="مستطيل 81">
                <a:extLst>
                  <a:ext uri="{FF2B5EF4-FFF2-40B4-BE49-F238E27FC236}">
                    <a16:creationId xmlns:a16="http://schemas.microsoft.com/office/drawing/2014/main" id="{7A1247BE-F86F-4860-9B14-1B9125160A7D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3" name="مستطيل 82">
                <a:extLst>
                  <a:ext uri="{FF2B5EF4-FFF2-40B4-BE49-F238E27FC236}">
                    <a16:creationId xmlns:a16="http://schemas.microsoft.com/office/drawing/2014/main" id="{5D8BFEF9-789D-4312-9420-9DE9B1012AB1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مجموعة 77">
              <a:extLst>
                <a:ext uri="{FF2B5EF4-FFF2-40B4-BE49-F238E27FC236}">
                  <a16:creationId xmlns:a16="http://schemas.microsoft.com/office/drawing/2014/main" id="{BEC94BE2-D21E-4ADC-8CBF-C9819420CF89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0" name="مستطيل 79">
                <a:extLst>
                  <a:ext uri="{FF2B5EF4-FFF2-40B4-BE49-F238E27FC236}">
                    <a16:creationId xmlns:a16="http://schemas.microsoft.com/office/drawing/2014/main" id="{E3F7EE30-71C9-41A7-B3D0-1B0BF56BC85F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1" name="مستطيل 80">
                <a:extLst>
                  <a:ext uri="{FF2B5EF4-FFF2-40B4-BE49-F238E27FC236}">
                    <a16:creationId xmlns:a16="http://schemas.microsoft.com/office/drawing/2014/main" id="{90012BEF-E3A7-447F-B0CF-376A4B71D50B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9" name="صورة 78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DECD6B05-4CEC-4769-A701-6AFDAE2AC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2" name="مجموعة 91">
            <a:extLst>
              <a:ext uri="{FF2B5EF4-FFF2-40B4-BE49-F238E27FC236}">
                <a16:creationId xmlns:a16="http://schemas.microsoft.com/office/drawing/2014/main" id="{71BD53BB-C0A3-4BC3-8ED9-4ECA188DF7BE}"/>
              </a:ext>
            </a:extLst>
          </p:cNvPr>
          <p:cNvGrpSpPr/>
          <p:nvPr/>
        </p:nvGrpSpPr>
        <p:grpSpPr>
          <a:xfrm>
            <a:off x="6978974" y="1865070"/>
            <a:ext cx="2120682" cy="4341315"/>
            <a:chOff x="9890636" y="1815831"/>
            <a:chExt cx="3151293" cy="4524761"/>
          </a:xfrm>
        </p:grpSpPr>
        <p:grpSp>
          <p:nvGrpSpPr>
            <p:cNvPr id="93" name="مجموعة 92">
              <a:extLst>
                <a:ext uri="{FF2B5EF4-FFF2-40B4-BE49-F238E27FC236}">
                  <a16:creationId xmlns:a16="http://schemas.microsoft.com/office/drawing/2014/main" id="{487E9700-80FC-4DC8-93C9-198FFB27EB10}"/>
                </a:ext>
              </a:extLst>
            </p:cNvPr>
            <p:cNvGrpSpPr/>
            <p:nvPr/>
          </p:nvGrpSpPr>
          <p:grpSpPr>
            <a:xfrm rot="10800000">
              <a:off x="9890636" y="1815831"/>
              <a:ext cx="3151293" cy="2912623"/>
              <a:chOff x="-782349" y="-77459"/>
              <a:chExt cx="3151293" cy="2912623"/>
            </a:xfrm>
            <a:effectLst>
              <a:outerShdw blurRad="63500" sx="102000" sy="102000" algn="ctr" rotWithShape="0">
                <a:srgbClr val="E1EFF7">
                  <a:alpha val="40000"/>
                </a:srgbClr>
              </a:outerShdw>
            </a:effectLst>
          </p:grpSpPr>
          <p:pic>
            <p:nvPicPr>
              <p:cNvPr id="95" name="صورة 94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DC37E029-3C31-4D8F-8AB1-C66AE2A1EA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" r="71272"/>
              <a:stretch/>
            </p:blipFill>
            <p:spPr>
              <a:xfrm rot="5624547">
                <a:off x="-663014" y="-196794"/>
                <a:ext cx="2912623" cy="315129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6" name="مستطيل 95">
                <a:extLst>
                  <a:ext uri="{FF2B5EF4-FFF2-40B4-BE49-F238E27FC236}">
                    <a16:creationId xmlns:a16="http://schemas.microsoft.com/office/drawing/2014/main" id="{82C7FC75-C79E-4DA8-AA78-A31DA4085F9E}"/>
                  </a:ext>
                </a:extLst>
              </p:cNvPr>
              <p:cNvSpPr/>
              <p:nvPr/>
            </p:nvSpPr>
            <p:spPr>
              <a:xfrm>
                <a:off x="53640" y="-68754"/>
                <a:ext cx="787379" cy="28712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4" name="صورة 93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3CD7AD56-938D-4174-ACCE-78E722E2F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 flipH="1">
              <a:off x="10986766" y="4237382"/>
              <a:ext cx="1218799" cy="2103210"/>
            </a:xfrm>
            <a:prstGeom prst="rect">
              <a:avLst/>
            </a:prstGeom>
          </p:spPr>
        </p:pic>
      </p:grpSp>
      <p:grpSp>
        <p:nvGrpSpPr>
          <p:cNvPr id="97" name="مجموعة 96">
            <a:extLst>
              <a:ext uri="{FF2B5EF4-FFF2-40B4-BE49-F238E27FC236}">
                <a16:creationId xmlns:a16="http://schemas.microsoft.com/office/drawing/2014/main" id="{82745C76-14CF-4CA4-986C-F4A27966923E}"/>
              </a:ext>
            </a:extLst>
          </p:cNvPr>
          <p:cNvGrpSpPr/>
          <p:nvPr/>
        </p:nvGrpSpPr>
        <p:grpSpPr>
          <a:xfrm>
            <a:off x="7745213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98" name="مستطيل 97">
              <a:extLst>
                <a:ext uri="{FF2B5EF4-FFF2-40B4-BE49-F238E27FC236}">
                  <a16:creationId xmlns:a16="http://schemas.microsoft.com/office/drawing/2014/main" id="{2B516196-8D14-4950-AB72-E3EBC753DD7C}"/>
                </a:ext>
              </a:extLst>
            </p:cNvPr>
            <p:cNvSpPr/>
            <p:nvPr/>
          </p:nvSpPr>
          <p:spPr>
            <a:xfrm>
              <a:off x="3670853" y="2570922"/>
              <a:ext cx="1166191" cy="936912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مستطيل 98">
              <a:extLst>
                <a:ext uri="{FF2B5EF4-FFF2-40B4-BE49-F238E27FC236}">
                  <a16:creationId xmlns:a16="http://schemas.microsoft.com/office/drawing/2014/main" id="{5C7973C5-9C59-4334-8FBA-A143E62A655C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مجموعة 99">
            <a:extLst>
              <a:ext uri="{FF2B5EF4-FFF2-40B4-BE49-F238E27FC236}">
                <a16:creationId xmlns:a16="http://schemas.microsoft.com/office/drawing/2014/main" id="{182F2AD5-48E9-4265-8019-909A33CF964D}"/>
              </a:ext>
            </a:extLst>
          </p:cNvPr>
          <p:cNvGrpSpPr/>
          <p:nvPr/>
        </p:nvGrpSpPr>
        <p:grpSpPr>
          <a:xfrm>
            <a:off x="6880726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1" name="مستطيل 100">
              <a:extLst>
                <a:ext uri="{FF2B5EF4-FFF2-40B4-BE49-F238E27FC236}">
                  <a16:creationId xmlns:a16="http://schemas.microsoft.com/office/drawing/2014/main" id="{F0DACCD6-2E55-4129-AFE1-CB7CC1E2D688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مستطيل 101">
              <a:extLst>
                <a:ext uri="{FF2B5EF4-FFF2-40B4-BE49-F238E27FC236}">
                  <a16:creationId xmlns:a16="http://schemas.microsoft.com/office/drawing/2014/main" id="{0D4EE6C5-586E-4317-BC39-6C1A0677F584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3A04E2B9-8B2A-4619-B3B3-CC87A09409A6}"/>
              </a:ext>
            </a:extLst>
          </p:cNvPr>
          <p:cNvGrpSpPr/>
          <p:nvPr/>
        </p:nvGrpSpPr>
        <p:grpSpPr>
          <a:xfrm>
            <a:off x="6016239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4" name="مستطيل 103">
              <a:extLst>
                <a:ext uri="{FF2B5EF4-FFF2-40B4-BE49-F238E27FC236}">
                  <a16:creationId xmlns:a16="http://schemas.microsoft.com/office/drawing/2014/main" id="{C89CE697-6F74-44E7-8B5C-348F3D69740A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مستطيل 104">
              <a:extLst>
                <a:ext uri="{FF2B5EF4-FFF2-40B4-BE49-F238E27FC236}">
                  <a16:creationId xmlns:a16="http://schemas.microsoft.com/office/drawing/2014/main" id="{421BEAA7-1F73-4DC3-AD8F-ABC3B80073AE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مجموعة 105">
            <a:extLst>
              <a:ext uri="{FF2B5EF4-FFF2-40B4-BE49-F238E27FC236}">
                <a16:creationId xmlns:a16="http://schemas.microsoft.com/office/drawing/2014/main" id="{6AA9FF1D-66C8-4CF5-A28E-2F156E35CE09}"/>
              </a:ext>
            </a:extLst>
          </p:cNvPr>
          <p:cNvGrpSpPr/>
          <p:nvPr/>
        </p:nvGrpSpPr>
        <p:grpSpPr>
          <a:xfrm>
            <a:off x="5151752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7" name="مستطيل 106">
              <a:extLst>
                <a:ext uri="{FF2B5EF4-FFF2-40B4-BE49-F238E27FC236}">
                  <a16:creationId xmlns:a16="http://schemas.microsoft.com/office/drawing/2014/main" id="{7AAEE6FA-5205-49CB-8583-A189761DF3F5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مستطيل 107">
              <a:extLst>
                <a:ext uri="{FF2B5EF4-FFF2-40B4-BE49-F238E27FC236}">
                  <a16:creationId xmlns:a16="http://schemas.microsoft.com/office/drawing/2014/main" id="{66D293A6-C314-46C4-970C-096C3490C72F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مجموعة 108">
            <a:extLst>
              <a:ext uri="{FF2B5EF4-FFF2-40B4-BE49-F238E27FC236}">
                <a16:creationId xmlns:a16="http://schemas.microsoft.com/office/drawing/2014/main" id="{76E11483-362E-4E8B-B221-5862950C3B70}"/>
              </a:ext>
            </a:extLst>
          </p:cNvPr>
          <p:cNvGrpSpPr/>
          <p:nvPr/>
        </p:nvGrpSpPr>
        <p:grpSpPr>
          <a:xfrm>
            <a:off x="4287265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0" name="مستطيل 109">
              <a:extLst>
                <a:ext uri="{FF2B5EF4-FFF2-40B4-BE49-F238E27FC236}">
                  <a16:creationId xmlns:a16="http://schemas.microsoft.com/office/drawing/2014/main" id="{714B167C-20A8-46B3-83BB-7F944B3BD697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مستطيل 110">
              <a:extLst>
                <a:ext uri="{FF2B5EF4-FFF2-40B4-BE49-F238E27FC236}">
                  <a16:creationId xmlns:a16="http://schemas.microsoft.com/office/drawing/2014/main" id="{5492BCB6-532C-4FF7-BB96-CFCE99DB90B8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مجموعة 111">
            <a:extLst>
              <a:ext uri="{FF2B5EF4-FFF2-40B4-BE49-F238E27FC236}">
                <a16:creationId xmlns:a16="http://schemas.microsoft.com/office/drawing/2014/main" id="{8FA1FC3E-96DE-486F-800E-02CCA1E3E785}"/>
              </a:ext>
            </a:extLst>
          </p:cNvPr>
          <p:cNvGrpSpPr/>
          <p:nvPr/>
        </p:nvGrpSpPr>
        <p:grpSpPr>
          <a:xfrm>
            <a:off x="3422778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3" name="مستطيل 112">
              <a:extLst>
                <a:ext uri="{FF2B5EF4-FFF2-40B4-BE49-F238E27FC236}">
                  <a16:creationId xmlns:a16="http://schemas.microsoft.com/office/drawing/2014/main" id="{F4FD2DED-0ECC-4236-A5D8-9AE089199DAC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مستطيل 113">
              <a:extLst>
                <a:ext uri="{FF2B5EF4-FFF2-40B4-BE49-F238E27FC236}">
                  <a16:creationId xmlns:a16="http://schemas.microsoft.com/office/drawing/2014/main" id="{C944F44B-B013-4ACF-99FF-71710C310385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15" name="صورة 114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0482DD1A-ADA4-4AB7-8C85-A80BB8CFF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19" y="4630508"/>
            <a:ext cx="5187761" cy="22757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8" name="صورة 217" descr="صورة تحتوي على أسود, داكن&#10;&#10;تم إنشاء الوصف تلقائياً">
            <a:extLst>
              <a:ext uri="{FF2B5EF4-FFF2-40B4-BE49-F238E27FC236}">
                <a16:creationId xmlns:a16="http://schemas.microsoft.com/office/drawing/2014/main" id="{482009B6-828C-4287-B341-0D450C438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2" y="1507238"/>
            <a:ext cx="2075013" cy="2331679"/>
          </a:xfrm>
          <a:prstGeom prst="rect">
            <a:avLst/>
          </a:prstGeom>
        </p:spPr>
      </p:pic>
      <p:sp>
        <p:nvSpPr>
          <p:cNvPr id="229" name="سهم: لليمين 228">
            <a:extLst>
              <a:ext uri="{FF2B5EF4-FFF2-40B4-BE49-F238E27FC236}">
                <a16:creationId xmlns:a16="http://schemas.microsoft.com/office/drawing/2014/main" id="{9816CB95-33A9-4B66-BF82-07D6D3BADAA5}"/>
              </a:ext>
            </a:extLst>
          </p:cNvPr>
          <p:cNvSpPr/>
          <p:nvPr/>
        </p:nvSpPr>
        <p:spPr>
          <a:xfrm>
            <a:off x="9811453" y="5776617"/>
            <a:ext cx="1445559" cy="859536"/>
          </a:xfrm>
          <a:prstGeom prst="rightArrow">
            <a:avLst>
              <a:gd name="adj1" fmla="val 54252"/>
              <a:gd name="adj2" fmla="val 5637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A975CDB-3EEC-46DA-8DBC-52E109A7A611}"/>
              </a:ext>
            </a:extLst>
          </p:cNvPr>
          <p:cNvGrpSpPr/>
          <p:nvPr/>
        </p:nvGrpSpPr>
        <p:grpSpPr>
          <a:xfrm>
            <a:off x="8712964" y="2336669"/>
            <a:ext cx="3351505" cy="1159981"/>
            <a:chOff x="8712964" y="2336669"/>
            <a:chExt cx="3351505" cy="1159981"/>
          </a:xfrm>
        </p:grpSpPr>
        <p:sp>
          <p:nvSpPr>
            <p:cNvPr id="226" name="مستطيل 225">
              <a:extLst>
                <a:ext uri="{FF2B5EF4-FFF2-40B4-BE49-F238E27FC236}">
                  <a16:creationId xmlns:a16="http://schemas.microsoft.com/office/drawing/2014/main" id="{B4918ED9-3DA3-46D3-9F9C-DA887F342A1B}"/>
                </a:ext>
              </a:extLst>
            </p:cNvPr>
            <p:cNvSpPr/>
            <p:nvPr/>
          </p:nvSpPr>
          <p:spPr>
            <a:xfrm>
              <a:off x="8736830" y="2636912"/>
              <a:ext cx="3308396" cy="859738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39.6</a:t>
              </a:r>
            </a:p>
          </p:txBody>
        </p:sp>
        <p:pic>
          <p:nvPicPr>
            <p:cNvPr id="144" name="صورة 143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CF4C6BBE-2346-4302-A24E-411F61530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233666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A6832B3-8D86-45C4-B416-F52A47FE684E}"/>
              </a:ext>
            </a:extLst>
          </p:cNvPr>
          <p:cNvGrpSpPr/>
          <p:nvPr/>
        </p:nvGrpSpPr>
        <p:grpSpPr>
          <a:xfrm>
            <a:off x="8712964" y="3456559"/>
            <a:ext cx="3351505" cy="1196577"/>
            <a:chOff x="8712964" y="3456559"/>
            <a:chExt cx="3351505" cy="1196577"/>
          </a:xfrm>
        </p:grpSpPr>
        <p:sp>
          <p:nvSpPr>
            <p:cNvPr id="227" name="مستطيل 226">
              <a:extLst>
                <a:ext uri="{FF2B5EF4-FFF2-40B4-BE49-F238E27FC236}">
                  <a16:creationId xmlns:a16="http://schemas.microsoft.com/office/drawing/2014/main" id="{2B7036F8-5AB3-490B-B613-C4DDE3C2F084}"/>
                </a:ext>
              </a:extLst>
            </p:cNvPr>
            <p:cNvSpPr/>
            <p:nvPr/>
          </p:nvSpPr>
          <p:spPr>
            <a:xfrm>
              <a:off x="8736830" y="379360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58.14</a:t>
              </a:r>
            </a:p>
          </p:txBody>
        </p:sp>
        <p:pic>
          <p:nvPicPr>
            <p:cNvPr id="176" name="صورة 175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6091D886-F341-4762-961D-4951FA38A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345655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087E7B0-DA47-4698-A8FF-4DB50C75ACC3}"/>
              </a:ext>
            </a:extLst>
          </p:cNvPr>
          <p:cNvGrpSpPr/>
          <p:nvPr/>
        </p:nvGrpSpPr>
        <p:grpSpPr>
          <a:xfrm>
            <a:off x="8701448" y="4538128"/>
            <a:ext cx="3351505" cy="1195128"/>
            <a:chOff x="8701448" y="4538128"/>
            <a:chExt cx="3351505" cy="1195128"/>
          </a:xfrm>
        </p:grpSpPr>
        <p:sp>
          <p:nvSpPr>
            <p:cNvPr id="228" name="مستطيل 227">
              <a:extLst>
                <a:ext uri="{FF2B5EF4-FFF2-40B4-BE49-F238E27FC236}">
                  <a16:creationId xmlns:a16="http://schemas.microsoft.com/office/drawing/2014/main" id="{A9BFDE7C-961A-4873-B9C1-B2ACD53AE1B2}"/>
                </a:ext>
              </a:extLst>
            </p:cNvPr>
            <p:cNvSpPr/>
            <p:nvPr/>
          </p:nvSpPr>
          <p:spPr>
            <a:xfrm>
              <a:off x="8736830" y="487372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100.4</a:t>
              </a:r>
            </a:p>
          </p:txBody>
        </p:sp>
        <p:pic>
          <p:nvPicPr>
            <p:cNvPr id="177" name="صورة 176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086A0A97-66C6-4A05-A77F-EA70782C2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01448" y="4538128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404BE92-0B66-FF51-BB09-BEF877B4A002}"/>
              </a:ext>
            </a:extLst>
          </p:cNvPr>
          <p:cNvSpPr/>
          <p:nvPr/>
        </p:nvSpPr>
        <p:spPr>
          <a:xfrm>
            <a:off x="8712964" y="127641"/>
            <a:ext cx="3292028" cy="2073391"/>
          </a:xfrm>
          <a:prstGeom prst="rect">
            <a:avLst/>
          </a:prstGeom>
          <a:solidFill>
            <a:srgbClr val="9F74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bg1"/>
                </a:solidFill>
              </a:rPr>
              <a:t>49.5 ـــ 9.9 =</a:t>
            </a:r>
          </a:p>
        </p:txBody>
      </p:sp>
      <p:grpSp>
        <p:nvGrpSpPr>
          <p:cNvPr id="119" name="مجموعة 118">
            <a:extLst>
              <a:ext uri="{FF2B5EF4-FFF2-40B4-BE49-F238E27FC236}">
                <a16:creationId xmlns:a16="http://schemas.microsoft.com/office/drawing/2014/main" id="{4CF25ED8-7015-4C68-A2BA-3A4A84FE31CF}"/>
              </a:ext>
            </a:extLst>
          </p:cNvPr>
          <p:cNvGrpSpPr/>
          <p:nvPr/>
        </p:nvGrpSpPr>
        <p:grpSpPr>
          <a:xfrm>
            <a:off x="877279" y="3211487"/>
            <a:ext cx="5168186" cy="2481109"/>
            <a:chOff x="3371937" y="725557"/>
            <a:chExt cx="7566068" cy="2932625"/>
          </a:xfrm>
        </p:grpSpPr>
        <p:grpSp>
          <p:nvGrpSpPr>
            <p:cNvPr id="120" name="مجموعة 119">
              <a:extLst>
                <a:ext uri="{FF2B5EF4-FFF2-40B4-BE49-F238E27FC236}">
                  <a16:creationId xmlns:a16="http://schemas.microsoft.com/office/drawing/2014/main" id="{AABC5C37-4704-44B7-8431-1E85BC68517A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7" name="مستطيل 136">
                <a:extLst>
                  <a:ext uri="{FF2B5EF4-FFF2-40B4-BE49-F238E27FC236}">
                    <a16:creationId xmlns:a16="http://schemas.microsoft.com/office/drawing/2014/main" id="{87FA24D1-90AA-48E7-B564-264FE7866E91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8" name="مستطيل 137">
                <a:extLst>
                  <a:ext uri="{FF2B5EF4-FFF2-40B4-BE49-F238E27FC236}">
                    <a16:creationId xmlns:a16="http://schemas.microsoft.com/office/drawing/2014/main" id="{1D365E0B-DD51-4D66-BCE1-862CA87D616B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1" name="مجموعة 120">
              <a:extLst>
                <a:ext uri="{FF2B5EF4-FFF2-40B4-BE49-F238E27FC236}">
                  <a16:creationId xmlns:a16="http://schemas.microsoft.com/office/drawing/2014/main" id="{62EEBAE2-BD8F-4780-AC61-55113CA418BC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5" name="مستطيل 134">
                <a:extLst>
                  <a:ext uri="{FF2B5EF4-FFF2-40B4-BE49-F238E27FC236}">
                    <a16:creationId xmlns:a16="http://schemas.microsoft.com/office/drawing/2014/main" id="{A81AE675-99CE-4EAF-9F8D-B8489F1C7C13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6" name="مستطيل 135">
                <a:extLst>
                  <a:ext uri="{FF2B5EF4-FFF2-40B4-BE49-F238E27FC236}">
                    <a16:creationId xmlns:a16="http://schemas.microsoft.com/office/drawing/2014/main" id="{9FF1E41B-15A1-47E8-B297-F4DE81929AEC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2" name="مجموعة 121">
              <a:extLst>
                <a:ext uri="{FF2B5EF4-FFF2-40B4-BE49-F238E27FC236}">
                  <a16:creationId xmlns:a16="http://schemas.microsoft.com/office/drawing/2014/main" id="{BF83F5F0-426E-448B-940D-375DD3A09402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3" name="مستطيل 132">
                <a:extLst>
                  <a:ext uri="{FF2B5EF4-FFF2-40B4-BE49-F238E27FC236}">
                    <a16:creationId xmlns:a16="http://schemas.microsoft.com/office/drawing/2014/main" id="{04BB53F3-102D-46DE-BBB4-4B1295D5AEE7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مستطيل 133">
                <a:extLst>
                  <a:ext uri="{FF2B5EF4-FFF2-40B4-BE49-F238E27FC236}">
                    <a16:creationId xmlns:a16="http://schemas.microsoft.com/office/drawing/2014/main" id="{47C88A37-1B11-4A4D-9A0B-C218AF509BBA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3" name="مجموعة 122">
              <a:extLst>
                <a:ext uri="{FF2B5EF4-FFF2-40B4-BE49-F238E27FC236}">
                  <a16:creationId xmlns:a16="http://schemas.microsoft.com/office/drawing/2014/main" id="{1290CCBF-7B9F-4407-A632-81563409B0FD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1" name="مستطيل 130">
                <a:extLst>
                  <a:ext uri="{FF2B5EF4-FFF2-40B4-BE49-F238E27FC236}">
                    <a16:creationId xmlns:a16="http://schemas.microsoft.com/office/drawing/2014/main" id="{971F8088-34B3-4F25-8D26-9F5908EE76B6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2" name="مستطيل 131">
                <a:extLst>
                  <a:ext uri="{FF2B5EF4-FFF2-40B4-BE49-F238E27FC236}">
                    <a16:creationId xmlns:a16="http://schemas.microsoft.com/office/drawing/2014/main" id="{3B26CF8A-19F6-4890-8ED6-43D98EC1A688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مجموعة 123">
              <a:extLst>
                <a:ext uri="{FF2B5EF4-FFF2-40B4-BE49-F238E27FC236}">
                  <a16:creationId xmlns:a16="http://schemas.microsoft.com/office/drawing/2014/main" id="{05B8A82F-3A6A-4AD5-B5CC-8C2D89D3226F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29" name="مستطيل 128">
                <a:extLst>
                  <a:ext uri="{FF2B5EF4-FFF2-40B4-BE49-F238E27FC236}">
                    <a16:creationId xmlns:a16="http://schemas.microsoft.com/office/drawing/2014/main" id="{A5D1648A-699A-4787-BB4A-720EBFBDF79A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0" name="مستطيل 129">
                <a:extLst>
                  <a:ext uri="{FF2B5EF4-FFF2-40B4-BE49-F238E27FC236}">
                    <a16:creationId xmlns:a16="http://schemas.microsoft.com/office/drawing/2014/main" id="{4885DC3C-92B5-4855-8774-7511F53E79F6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5" name="مجموعة 124">
              <a:extLst>
                <a:ext uri="{FF2B5EF4-FFF2-40B4-BE49-F238E27FC236}">
                  <a16:creationId xmlns:a16="http://schemas.microsoft.com/office/drawing/2014/main" id="{5E78A1DE-2FDE-41FA-9F14-F7E36B9A28EF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27" name="مستطيل 126">
                <a:extLst>
                  <a:ext uri="{FF2B5EF4-FFF2-40B4-BE49-F238E27FC236}">
                    <a16:creationId xmlns:a16="http://schemas.microsoft.com/office/drawing/2014/main" id="{7F85AD41-CA57-49CD-90F1-3E6F0A1087B0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8" name="مستطيل 127">
                <a:extLst>
                  <a:ext uri="{FF2B5EF4-FFF2-40B4-BE49-F238E27FC236}">
                    <a16:creationId xmlns:a16="http://schemas.microsoft.com/office/drawing/2014/main" id="{21329DE0-9822-4330-B1F6-739DDD190A4B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6" name="صورة 125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FF8394D9-F0FF-4599-8815-499125B3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7" name="صورة 116" descr="صورة تحتوي على قبة&#10;&#10;تم إنشاء الوصف تلقائياً">
            <a:extLst>
              <a:ext uri="{FF2B5EF4-FFF2-40B4-BE49-F238E27FC236}">
                <a16:creationId xmlns:a16="http://schemas.microsoft.com/office/drawing/2014/main" id="{9898BE35-0363-435D-80D4-5938C29D9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6591" y="4117884"/>
            <a:ext cx="3865226" cy="28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9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42175 0.004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سهم: لليمين 228">
            <a:extLst>
              <a:ext uri="{FF2B5EF4-FFF2-40B4-BE49-F238E27FC236}">
                <a16:creationId xmlns:a16="http://schemas.microsoft.com/office/drawing/2014/main" id="{9816CB95-33A9-4B66-BF82-07D6D3BADAA5}"/>
              </a:ext>
            </a:extLst>
          </p:cNvPr>
          <p:cNvSpPr/>
          <p:nvPr/>
        </p:nvSpPr>
        <p:spPr>
          <a:xfrm>
            <a:off x="9811453" y="5776617"/>
            <a:ext cx="1445559" cy="859536"/>
          </a:xfrm>
          <a:prstGeom prst="rightArrow">
            <a:avLst>
              <a:gd name="adj1" fmla="val 54252"/>
              <a:gd name="adj2" fmla="val 5637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A975CDB-3EEC-46DA-8DBC-52E109A7A611}"/>
              </a:ext>
            </a:extLst>
          </p:cNvPr>
          <p:cNvGrpSpPr/>
          <p:nvPr/>
        </p:nvGrpSpPr>
        <p:grpSpPr>
          <a:xfrm>
            <a:off x="8712964" y="2336669"/>
            <a:ext cx="3351505" cy="1159981"/>
            <a:chOff x="8712964" y="2336669"/>
            <a:chExt cx="3351505" cy="1159981"/>
          </a:xfrm>
        </p:grpSpPr>
        <p:sp>
          <p:nvSpPr>
            <p:cNvPr id="226" name="مستطيل 225">
              <a:extLst>
                <a:ext uri="{FF2B5EF4-FFF2-40B4-BE49-F238E27FC236}">
                  <a16:creationId xmlns:a16="http://schemas.microsoft.com/office/drawing/2014/main" id="{B4918ED9-3DA3-46D3-9F9C-DA887F342A1B}"/>
                </a:ext>
              </a:extLst>
            </p:cNvPr>
            <p:cNvSpPr/>
            <p:nvPr/>
          </p:nvSpPr>
          <p:spPr>
            <a:xfrm>
              <a:off x="8736830" y="2636912"/>
              <a:ext cx="3308396" cy="859738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93.5</a:t>
              </a:r>
            </a:p>
          </p:txBody>
        </p:sp>
        <p:pic>
          <p:nvPicPr>
            <p:cNvPr id="144" name="صورة 143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CF4C6BBE-2346-4302-A24E-411F61530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233666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A6832B3-8D86-45C4-B416-F52A47FE684E}"/>
              </a:ext>
            </a:extLst>
          </p:cNvPr>
          <p:cNvGrpSpPr/>
          <p:nvPr/>
        </p:nvGrpSpPr>
        <p:grpSpPr>
          <a:xfrm>
            <a:off x="8712964" y="3456559"/>
            <a:ext cx="3351505" cy="1196577"/>
            <a:chOff x="8712964" y="3456559"/>
            <a:chExt cx="3351505" cy="1196577"/>
          </a:xfrm>
        </p:grpSpPr>
        <p:sp>
          <p:nvSpPr>
            <p:cNvPr id="227" name="مستطيل 226">
              <a:extLst>
                <a:ext uri="{FF2B5EF4-FFF2-40B4-BE49-F238E27FC236}">
                  <a16:creationId xmlns:a16="http://schemas.microsoft.com/office/drawing/2014/main" id="{2B7036F8-5AB3-490B-B613-C4DDE3C2F084}"/>
                </a:ext>
              </a:extLst>
            </p:cNvPr>
            <p:cNvSpPr/>
            <p:nvPr/>
          </p:nvSpPr>
          <p:spPr>
            <a:xfrm>
              <a:off x="8736830" y="379360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176" name="صورة 175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6091D886-F341-4762-961D-4951FA38A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345655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عنصر نائب لرقم الشريحة 3">
            <a:extLst>
              <a:ext uri="{FF2B5EF4-FFF2-40B4-BE49-F238E27FC236}">
                <a16:creationId xmlns:a16="http://schemas.microsoft.com/office/drawing/2014/main" id="{EF24E96D-D133-4293-BB62-3062B363B53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16A5A-0E87-47B8-A6E2-E4309111C297}" type="slidenum">
              <a:rPr kumimoji="0" lang="ar-KW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219EC56-E237-44E7-8A2E-8FD1101CB20A}"/>
              </a:ext>
            </a:extLst>
          </p:cNvPr>
          <p:cNvSpPr/>
          <p:nvPr/>
        </p:nvSpPr>
        <p:spPr>
          <a:xfrm>
            <a:off x="141386" y="150729"/>
            <a:ext cx="8454273" cy="6578288"/>
          </a:xfrm>
          <a:prstGeom prst="rect">
            <a:avLst/>
          </a:prstGeom>
          <a:solidFill>
            <a:srgbClr val="FFFFFF"/>
          </a:solidFill>
          <a:ln w="76200">
            <a:solidFill>
              <a:srgbClr val="9767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A5DE8E3-9008-4D59-A25C-A75ED7778FA3}"/>
              </a:ext>
            </a:extLst>
          </p:cNvPr>
          <p:cNvGrpSpPr/>
          <p:nvPr/>
        </p:nvGrpSpPr>
        <p:grpSpPr>
          <a:xfrm>
            <a:off x="6253142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707DADA0-4070-464F-810B-5F374C994E0E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56F7E0F8-BCC6-406C-92F5-1FBA4BFE1CEA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5354CB5C-234B-462A-9A6F-39E8354AA56A}"/>
              </a:ext>
            </a:extLst>
          </p:cNvPr>
          <p:cNvGrpSpPr/>
          <p:nvPr/>
        </p:nvGrpSpPr>
        <p:grpSpPr>
          <a:xfrm>
            <a:off x="5388655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1CAD7BF4-C903-499D-B202-206CA93A7EEA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379F08F4-4E74-4373-A3DC-53BA327EE887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625D3E1-A155-4AAC-8466-8755C61E536E}"/>
              </a:ext>
            </a:extLst>
          </p:cNvPr>
          <p:cNvGrpSpPr/>
          <p:nvPr/>
        </p:nvGrpSpPr>
        <p:grpSpPr>
          <a:xfrm>
            <a:off x="4524168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03397F2E-CECD-4095-905A-F46505A4BBD0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E9CFDEA8-7599-44BC-90B4-4D1B1E369ECD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2980C6FA-7A74-4E6B-ADDA-B03C3B9F139F}"/>
              </a:ext>
            </a:extLst>
          </p:cNvPr>
          <p:cNvGrpSpPr/>
          <p:nvPr/>
        </p:nvGrpSpPr>
        <p:grpSpPr>
          <a:xfrm>
            <a:off x="3659681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0E0640B0-2E8E-41A4-8B87-8E3C29956B2B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6D1AF9AA-60BA-4C29-90E4-8D4FC4896DF4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8A0B620E-4555-4644-8D2A-53348B0E6DEC}"/>
              </a:ext>
            </a:extLst>
          </p:cNvPr>
          <p:cNvGrpSpPr/>
          <p:nvPr/>
        </p:nvGrpSpPr>
        <p:grpSpPr>
          <a:xfrm>
            <a:off x="2795194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4A79504A-9FC6-4E0F-BE2E-0B4FE9BFDD82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89D20FF0-6B1B-4445-B062-3F6717EA8443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DC70F917-99E5-4CD8-A16D-F2125D853A4D}"/>
              </a:ext>
            </a:extLst>
          </p:cNvPr>
          <p:cNvGrpSpPr/>
          <p:nvPr/>
        </p:nvGrpSpPr>
        <p:grpSpPr>
          <a:xfrm>
            <a:off x="1930707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4C346A98-14F9-4F68-9B2D-5FF3456038C0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16929944-E0D9-4CDC-837D-FE3310BA390C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BD32DF47-46C7-4F3D-88B0-5968D972075D}"/>
              </a:ext>
            </a:extLst>
          </p:cNvPr>
          <p:cNvGrpSpPr/>
          <p:nvPr/>
        </p:nvGrpSpPr>
        <p:grpSpPr>
          <a:xfrm>
            <a:off x="1066220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779A98D0-8733-4045-8694-5AF6FA3D1642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مستطيل 35">
              <a:extLst>
                <a:ext uri="{FF2B5EF4-FFF2-40B4-BE49-F238E27FC236}">
                  <a16:creationId xmlns:a16="http://schemas.microsoft.com/office/drawing/2014/main" id="{83146BE0-42E4-4224-8854-171C23911990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2E43A27C-E3B9-45E5-9818-C3D88C230EC3}"/>
              </a:ext>
            </a:extLst>
          </p:cNvPr>
          <p:cNvGrpSpPr/>
          <p:nvPr/>
        </p:nvGrpSpPr>
        <p:grpSpPr>
          <a:xfrm>
            <a:off x="204502" y="49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24813358-0A9B-4DB5-96C1-3E90913D2063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مستطيل 38">
              <a:extLst>
                <a:ext uri="{FF2B5EF4-FFF2-40B4-BE49-F238E27FC236}">
                  <a16:creationId xmlns:a16="http://schemas.microsoft.com/office/drawing/2014/main" id="{CE7446DB-B827-4B78-ADAB-23479DBAFC47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8285B9DF-7F4A-43EC-B9E4-73A0A5DD35D2}"/>
              </a:ext>
            </a:extLst>
          </p:cNvPr>
          <p:cNvGrpSpPr/>
          <p:nvPr/>
        </p:nvGrpSpPr>
        <p:grpSpPr>
          <a:xfrm>
            <a:off x="7735947" y="1856868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68827455-8F0E-42DE-8D09-51D16F35B7CF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48D0F9FD-827C-4CA5-ACAA-6FB43E9E8FF2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9838E9D8-BA8B-4D10-A668-24DFEAF15A26}"/>
              </a:ext>
            </a:extLst>
          </p:cNvPr>
          <p:cNvGrpSpPr/>
          <p:nvPr/>
        </p:nvGrpSpPr>
        <p:grpSpPr>
          <a:xfrm>
            <a:off x="196587" y="540876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2E3C8673-69B7-4039-9CE4-104FD39B2B44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مستطيل 44">
              <a:extLst>
                <a:ext uri="{FF2B5EF4-FFF2-40B4-BE49-F238E27FC236}">
                  <a16:creationId xmlns:a16="http://schemas.microsoft.com/office/drawing/2014/main" id="{E6E02FF2-01C2-4591-9F42-D8AD6CB24429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مجموعة 45">
            <a:extLst>
              <a:ext uri="{FF2B5EF4-FFF2-40B4-BE49-F238E27FC236}">
                <a16:creationId xmlns:a16="http://schemas.microsoft.com/office/drawing/2014/main" id="{432A70F9-4C0F-4F1C-991D-1FA3C6046C99}"/>
              </a:ext>
            </a:extLst>
          </p:cNvPr>
          <p:cNvGrpSpPr/>
          <p:nvPr/>
        </p:nvGrpSpPr>
        <p:grpSpPr>
          <a:xfrm>
            <a:off x="194325" y="1106689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DD876614-2B27-4E90-814C-2F6F5F2A35CB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1F3376AA-A873-4E6D-886D-2BA5883D81A9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5A2EC334-938B-4D8F-A7D7-F0BD9A0BDF27}"/>
              </a:ext>
            </a:extLst>
          </p:cNvPr>
          <p:cNvGrpSpPr/>
          <p:nvPr/>
        </p:nvGrpSpPr>
        <p:grpSpPr>
          <a:xfrm>
            <a:off x="192062" y="169793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ABB794F6-9A6D-447A-BF8F-B462D4D0AC46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مستطيل 50">
              <a:extLst>
                <a:ext uri="{FF2B5EF4-FFF2-40B4-BE49-F238E27FC236}">
                  <a16:creationId xmlns:a16="http://schemas.microsoft.com/office/drawing/2014/main" id="{E73D6F17-93A8-4018-9E45-847DB6FA0A51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E7F0C72E-EFD5-4F96-BCF1-055F722351EC}"/>
              </a:ext>
            </a:extLst>
          </p:cNvPr>
          <p:cNvGrpSpPr/>
          <p:nvPr/>
        </p:nvGrpSpPr>
        <p:grpSpPr>
          <a:xfrm>
            <a:off x="189800" y="2263747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3" name="مستطيل 52">
              <a:extLst>
                <a:ext uri="{FF2B5EF4-FFF2-40B4-BE49-F238E27FC236}">
                  <a16:creationId xmlns:a16="http://schemas.microsoft.com/office/drawing/2014/main" id="{151BBD38-B951-4707-8592-980D88D3CFA3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مستطيل 53">
              <a:extLst>
                <a:ext uri="{FF2B5EF4-FFF2-40B4-BE49-F238E27FC236}">
                  <a16:creationId xmlns:a16="http://schemas.microsoft.com/office/drawing/2014/main" id="{924EFCCD-677D-4F72-A99E-FCE5BE153DAF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AA1E470E-E8F2-4B19-ADC2-38609978877A}"/>
              </a:ext>
            </a:extLst>
          </p:cNvPr>
          <p:cNvGrpSpPr/>
          <p:nvPr/>
        </p:nvGrpSpPr>
        <p:grpSpPr>
          <a:xfrm>
            <a:off x="7735947" y="2429040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6" name="مستطيل 55">
              <a:extLst>
                <a:ext uri="{FF2B5EF4-FFF2-40B4-BE49-F238E27FC236}">
                  <a16:creationId xmlns:a16="http://schemas.microsoft.com/office/drawing/2014/main" id="{1AB70A92-1E31-44B6-A3A5-D791BC679D79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مستطيل 56">
              <a:extLst>
                <a:ext uri="{FF2B5EF4-FFF2-40B4-BE49-F238E27FC236}">
                  <a16:creationId xmlns:a16="http://schemas.microsoft.com/office/drawing/2014/main" id="{758028D2-3BFB-4867-95F5-8CAC44F775AA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8" name="مجموعة 57">
            <a:extLst>
              <a:ext uri="{FF2B5EF4-FFF2-40B4-BE49-F238E27FC236}">
                <a16:creationId xmlns:a16="http://schemas.microsoft.com/office/drawing/2014/main" id="{71935405-2423-4032-B8DD-23CF2C838007}"/>
              </a:ext>
            </a:extLst>
          </p:cNvPr>
          <p:cNvGrpSpPr/>
          <p:nvPr/>
        </p:nvGrpSpPr>
        <p:grpSpPr>
          <a:xfrm>
            <a:off x="7733685" y="2994853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9" name="مستطيل 58">
              <a:extLst>
                <a:ext uri="{FF2B5EF4-FFF2-40B4-BE49-F238E27FC236}">
                  <a16:creationId xmlns:a16="http://schemas.microsoft.com/office/drawing/2014/main" id="{FBB0B56C-376E-4929-B58F-1E9A114AF427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مستطيل 59">
              <a:extLst>
                <a:ext uri="{FF2B5EF4-FFF2-40B4-BE49-F238E27FC236}">
                  <a16:creationId xmlns:a16="http://schemas.microsoft.com/office/drawing/2014/main" id="{A86E2C2E-BC4B-427E-B6A1-F9EBEAE353D1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03D0204F-B3D9-4C93-ACFA-2229FEF7B322}"/>
              </a:ext>
            </a:extLst>
          </p:cNvPr>
          <p:cNvGrpSpPr/>
          <p:nvPr/>
        </p:nvGrpSpPr>
        <p:grpSpPr>
          <a:xfrm>
            <a:off x="7731423" y="3586097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2" name="مستطيل 61">
              <a:extLst>
                <a:ext uri="{FF2B5EF4-FFF2-40B4-BE49-F238E27FC236}">
                  <a16:creationId xmlns:a16="http://schemas.microsoft.com/office/drawing/2014/main" id="{6CEEB319-CA39-4E3C-83AE-B9F095050A8F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مستطيل 62">
              <a:extLst>
                <a:ext uri="{FF2B5EF4-FFF2-40B4-BE49-F238E27FC236}">
                  <a16:creationId xmlns:a16="http://schemas.microsoft.com/office/drawing/2014/main" id="{379F2D2F-8FC3-49E5-8BD9-6B02C386658E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76B5E241-AC88-4BDC-9DE1-9D8B8CD1EC3C}"/>
              </a:ext>
            </a:extLst>
          </p:cNvPr>
          <p:cNvGrpSpPr/>
          <p:nvPr/>
        </p:nvGrpSpPr>
        <p:grpSpPr>
          <a:xfrm>
            <a:off x="7729160" y="4151911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5" name="مستطيل 64">
              <a:extLst>
                <a:ext uri="{FF2B5EF4-FFF2-40B4-BE49-F238E27FC236}">
                  <a16:creationId xmlns:a16="http://schemas.microsoft.com/office/drawing/2014/main" id="{253C36A9-2DBB-4FA5-9F51-47849B89378D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مستطيل 65">
              <a:extLst>
                <a:ext uri="{FF2B5EF4-FFF2-40B4-BE49-F238E27FC236}">
                  <a16:creationId xmlns:a16="http://schemas.microsoft.com/office/drawing/2014/main" id="{F8DBF7BE-D747-4CA7-968E-44F01EBC76C0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45B4C42-BA7E-4CB7-8EE4-78D3580E70E9}"/>
              </a:ext>
            </a:extLst>
          </p:cNvPr>
          <p:cNvGrpSpPr/>
          <p:nvPr/>
        </p:nvGrpSpPr>
        <p:grpSpPr>
          <a:xfrm>
            <a:off x="-378994" y="122863"/>
            <a:ext cx="2120624" cy="4304303"/>
            <a:chOff x="-854222" y="-4981"/>
            <a:chExt cx="3118409" cy="4486186"/>
          </a:xfrm>
        </p:grpSpPr>
        <p:grpSp>
          <p:nvGrpSpPr>
            <p:cNvPr id="68" name="مجموعة 67">
              <a:extLst>
                <a:ext uri="{FF2B5EF4-FFF2-40B4-BE49-F238E27FC236}">
                  <a16:creationId xmlns:a16="http://schemas.microsoft.com/office/drawing/2014/main" id="{106B1EE0-C019-4363-8B51-AA9523DD1305}"/>
                </a:ext>
              </a:extLst>
            </p:cNvPr>
            <p:cNvGrpSpPr/>
            <p:nvPr/>
          </p:nvGrpSpPr>
          <p:grpSpPr>
            <a:xfrm>
              <a:off x="-854222" y="-4981"/>
              <a:ext cx="3118409" cy="2739235"/>
              <a:chOff x="-782915" y="11687"/>
              <a:chExt cx="3118409" cy="2739235"/>
            </a:xfrm>
            <a:effectLst>
              <a:outerShdw blurRad="50800" dist="38100" algn="l" rotWithShape="0">
                <a:srgbClr val="E1EFF7">
                  <a:alpha val="40000"/>
                </a:srgbClr>
              </a:outerShdw>
            </a:effectLst>
          </p:grpSpPr>
          <p:pic>
            <p:nvPicPr>
              <p:cNvPr id="70" name="صورة 69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5204AA14-30B2-4BEF-BD54-75EBAF60FD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272"/>
              <a:stretch/>
            </p:blipFill>
            <p:spPr>
              <a:xfrm rot="5624547">
                <a:off x="-593328" y="-177900"/>
                <a:ext cx="2739235" cy="31184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1" name="مستطيل 70">
                <a:extLst>
                  <a:ext uri="{FF2B5EF4-FFF2-40B4-BE49-F238E27FC236}">
                    <a16:creationId xmlns:a16="http://schemas.microsoft.com/office/drawing/2014/main" id="{66D71A8F-A6B7-4AEB-8023-362643F976A0}"/>
                  </a:ext>
                </a:extLst>
              </p:cNvPr>
              <p:cNvSpPr/>
              <p:nvPr/>
            </p:nvSpPr>
            <p:spPr>
              <a:xfrm>
                <a:off x="19799" y="16668"/>
                <a:ext cx="914674" cy="27149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9" name="صورة 68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134DA101-FAC8-4274-851C-D7D66F6B5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>
              <a:off x="-58594" y="2558269"/>
              <a:ext cx="1240331" cy="1922936"/>
            </a:xfrm>
            <a:prstGeom prst="rect">
              <a:avLst/>
            </a:prstGeom>
          </p:spPr>
        </p:pic>
      </p:grpSp>
      <p:pic>
        <p:nvPicPr>
          <p:cNvPr id="72" name="صورة 71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1FAB5427-BE53-4796-AEF6-21756FB609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r="-1"/>
          <a:stretch/>
        </p:blipFill>
        <p:spPr>
          <a:xfrm>
            <a:off x="1060968" y="-641658"/>
            <a:ext cx="6002168" cy="22768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3" name="مجموعة 72">
            <a:extLst>
              <a:ext uri="{FF2B5EF4-FFF2-40B4-BE49-F238E27FC236}">
                <a16:creationId xmlns:a16="http://schemas.microsoft.com/office/drawing/2014/main" id="{17C8C615-840D-40B1-BB8C-921BC09EA580}"/>
              </a:ext>
            </a:extLst>
          </p:cNvPr>
          <p:cNvGrpSpPr/>
          <p:nvPr/>
        </p:nvGrpSpPr>
        <p:grpSpPr>
          <a:xfrm>
            <a:off x="2541759" y="994530"/>
            <a:ext cx="5168186" cy="2481109"/>
            <a:chOff x="3371937" y="725557"/>
            <a:chExt cx="7566068" cy="2932625"/>
          </a:xfrm>
        </p:grpSpPr>
        <p:grpSp>
          <p:nvGrpSpPr>
            <p:cNvPr id="74" name="مجموعة 73">
              <a:extLst>
                <a:ext uri="{FF2B5EF4-FFF2-40B4-BE49-F238E27FC236}">
                  <a16:creationId xmlns:a16="http://schemas.microsoft.com/office/drawing/2014/main" id="{6F7714F5-B325-497D-8063-7D4E9A4C4192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91" name="مستطيل 90">
                <a:extLst>
                  <a:ext uri="{FF2B5EF4-FFF2-40B4-BE49-F238E27FC236}">
                    <a16:creationId xmlns:a16="http://schemas.microsoft.com/office/drawing/2014/main" id="{B8686EB6-7B6F-4457-B2B1-55E7C376D29A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2" name="مستطيل 91">
                <a:extLst>
                  <a:ext uri="{FF2B5EF4-FFF2-40B4-BE49-F238E27FC236}">
                    <a16:creationId xmlns:a16="http://schemas.microsoft.com/office/drawing/2014/main" id="{F48A9652-24B0-43EF-8E4C-A7F785091015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5" name="مجموعة 74">
              <a:extLst>
                <a:ext uri="{FF2B5EF4-FFF2-40B4-BE49-F238E27FC236}">
                  <a16:creationId xmlns:a16="http://schemas.microsoft.com/office/drawing/2014/main" id="{48F90D1D-706B-4F1A-98B4-3645DF07116B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9" name="مستطيل 88">
                <a:extLst>
                  <a:ext uri="{FF2B5EF4-FFF2-40B4-BE49-F238E27FC236}">
                    <a16:creationId xmlns:a16="http://schemas.microsoft.com/office/drawing/2014/main" id="{75069B3D-AFCD-49DC-A6A6-A3D0AA4943F7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" name="مستطيل 89">
                <a:extLst>
                  <a:ext uri="{FF2B5EF4-FFF2-40B4-BE49-F238E27FC236}">
                    <a16:creationId xmlns:a16="http://schemas.microsoft.com/office/drawing/2014/main" id="{1B04F3C7-67EC-4056-AE3E-BEB10332253F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6" name="مجموعة 75">
              <a:extLst>
                <a:ext uri="{FF2B5EF4-FFF2-40B4-BE49-F238E27FC236}">
                  <a16:creationId xmlns:a16="http://schemas.microsoft.com/office/drawing/2014/main" id="{2FA6B9E6-D3DF-41F3-B2D1-36909D9A7D89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7" name="مستطيل 86">
                <a:extLst>
                  <a:ext uri="{FF2B5EF4-FFF2-40B4-BE49-F238E27FC236}">
                    <a16:creationId xmlns:a16="http://schemas.microsoft.com/office/drawing/2014/main" id="{02E24D02-DF6B-42D3-A14B-EF8EA836397B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8" name="مستطيل 87">
                <a:extLst>
                  <a:ext uri="{FF2B5EF4-FFF2-40B4-BE49-F238E27FC236}">
                    <a16:creationId xmlns:a16="http://schemas.microsoft.com/office/drawing/2014/main" id="{55003CC1-4627-4423-BECA-F8C38EB75E0E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7" name="مجموعة 76">
              <a:extLst>
                <a:ext uri="{FF2B5EF4-FFF2-40B4-BE49-F238E27FC236}">
                  <a16:creationId xmlns:a16="http://schemas.microsoft.com/office/drawing/2014/main" id="{C8DBF3AE-2E2B-45BC-9C22-366E48A6AF96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5" name="مستطيل 84">
                <a:extLst>
                  <a:ext uri="{FF2B5EF4-FFF2-40B4-BE49-F238E27FC236}">
                    <a16:creationId xmlns:a16="http://schemas.microsoft.com/office/drawing/2014/main" id="{4A938312-7C56-48AC-9571-3DC19066EF35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6" name="مستطيل 85">
                <a:extLst>
                  <a:ext uri="{FF2B5EF4-FFF2-40B4-BE49-F238E27FC236}">
                    <a16:creationId xmlns:a16="http://schemas.microsoft.com/office/drawing/2014/main" id="{411CF90E-05BE-483D-9A04-BEEF78F6D6FE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مجموعة 77">
              <a:extLst>
                <a:ext uri="{FF2B5EF4-FFF2-40B4-BE49-F238E27FC236}">
                  <a16:creationId xmlns:a16="http://schemas.microsoft.com/office/drawing/2014/main" id="{49668DCF-003D-44C1-95D6-20EA9A993A6B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3" name="مستطيل 82">
                <a:extLst>
                  <a:ext uri="{FF2B5EF4-FFF2-40B4-BE49-F238E27FC236}">
                    <a16:creationId xmlns:a16="http://schemas.microsoft.com/office/drawing/2014/main" id="{62ECE9A3-5552-4A2F-B7EA-B1C98C33C953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مستطيل 83">
                <a:extLst>
                  <a:ext uri="{FF2B5EF4-FFF2-40B4-BE49-F238E27FC236}">
                    <a16:creationId xmlns:a16="http://schemas.microsoft.com/office/drawing/2014/main" id="{C9041171-40EB-46E0-825F-6B5390793BAD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9" name="مجموعة 78">
              <a:extLst>
                <a:ext uri="{FF2B5EF4-FFF2-40B4-BE49-F238E27FC236}">
                  <a16:creationId xmlns:a16="http://schemas.microsoft.com/office/drawing/2014/main" id="{6F1C5FA2-D8EB-4DAD-BCE3-606BDE408653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1" name="مستطيل 80">
                <a:extLst>
                  <a:ext uri="{FF2B5EF4-FFF2-40B4-BE49-F238E27FC236}">
                    <a16:creationId xmlns:a16="http://schemas.microsoft.com/office/drawing/2014/main" id="{561FF4C4-9245-4946-A452-8571B2E3F938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2" name="مستطيل 81">
                <a:extLst>
                  <a:ext uri="{FF2B5EF4-FFF2-40B4-BE49-F238E27FC236}">
                    <a16:creationId xmlns:a16="http://schemas.microsoft.com/office/drawing/2014/main" id="{CF54201F-7681-473D-9CC0-846600E2CF50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0" name="صورة 79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AEA82EB8-B993-4774-BC33-3FBA4F547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3" name="مجموعة 92">
            <a:extLst>
              <a:ext uri="{FF2B5EF4-FFF2-40B4-BE49-F238E27FC236}">
                <a16:creationId xmlns:a16="http://schemas.microsoft.com/office/drawing/2014/main" id="{D618850A-4757-475F-83C3-888DFBFDCB6C}"/>
              </a:ext>
            </a:extLst>
          </p:cNvPr>
          <p:cNvGrpSpPr/>
          <p:nvPr/>
        </p:nvGrpSpPr>
        <p:grpSpPr>
          <a:xfrm>
            <a:off x="6978974" y="1865070"/>
            <a:ext cx="2120682" cy="4341315"/>
            <a:chOff x="9890636" y="1815831"/>
            <a:chExt cx="3151293" cy="4524761"/>
          </a:xfrm>
        </p:grpSpPr>
        <p:grpSp>
          <p:nvGrpSpPr>
            <p:cNvPr id="94" name="مجموعة 93">
              <a:extLst>
                <a:ext uri="{FF2B5EF4-FFF2-40B4-BE49-F238E27FC236}">
                  <a16:creationId xmlns:a16="http://schemas.microsoft.com/office/drawing/2014/main" id="{149DD5E6-C9AE-4E89-B1FD-93F7538FDD2F}"/>
                </a:ext>
              </a:extLst>
            </p:cNvPr>
            <p:cNvGrpSpPr/>
            <p:nvPr/>
          </p:nvGrpSpPr>
          <p:grpSpPr>
            <a:xfrm rot="10800000">
              <a:off x="9890636" y="1815831"/>
              <a:ext cx="3151293" cy="2912623"/>
              <a:chOff x="-782349" y="-77459"/>
              <a:chExt cx="3151293" cy="2912623"/>
            </a:xfrm>
            <a:effectLst>
              <a:outerShdw blurRad="63500" sx="102000" sy="102000" algn="ctr" rotWithShape="0">
                <a:srgbClr val="E1EFF7">
                  <a:alpha val="40000"/>
                </a:srgbClr>
              </a:outerShdw>
            </a:effectLst>
          </p:grpSpPr>
          <p:pic>
            <p:nvPicPr>
              <p:cNvPr id="96" name="صورة 95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326C6C42-3A78-4BC3-8FC6-BE77BBAA64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" r="71272"/>
              <a:stretch/>
            </p:blipFill>
            <p:spPr>
              <a:xfrm rot="5624547">
                <a:off x="-663014" y="-196794"/>
                <a:ext cx="2912623" cy="315129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7" name="مستطيل 96">
                <a:extLst>
                  <a:ext uri="{FF2B5EF4-FFF2-40B4-BE49-F238E27FC236}">
                    <a16:creationId xmlns:a16="http://schemas.microsoft.com/office/drawing/2014/main" id="{605E013F-0C13-4C48-BE32-BF34BBBAB6DD}"/>
                  </a:ext>
                </a:extLst>
              </p:cNvPr>
              <p:cNvSpPr/>
              <p:nvPr/>
            </p:nvSpPr>
            <p:spPr>
              <a:xfrm>
                <a:off x="53640" y="-68754"/>
                <a:ext cx="787379" cy="28712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5" name="صورة 94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111E07DC-F73B-4DCA-A634-A0CA50D23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 flipH="1">
              <a:off x="10986766" y="4237382"/>
              <a:ext cx="1218799" cy="2103210"/>
            </a:xfrm>
            <a:prstGeom prst="rect">
              <a:avLst/>
            </a:prstGeom>
          </p:spPr>
        </p:pic>
      </p:grpSp>
      <p:grpSp>
        <p:nvGrpSpPr>
          <p:cNvPr id="98" name="مجموعة 97">
            <a:extLst>
              <a:ext uri="{FF2B5EF4-FFF2-40B4-BE49-F238E27FC236}">
                <a16:creationId xmlns:a16="http://schemas.microsoft.com/office/drawing/2014/main" id="{0A7A5E12-A9C6-499E-8025-7D1A963ED604}"/>
              </a:ext>
            </a:extLst>
          </p:cNvPr>
          <p:cNvGrpSpPr/>
          <p:nvPr/>
        </p:nvGrpSpPr>
        <p:grpSpPr>
          <a:xfrm>
            <a:off x="7745213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99" name="مستطيل 98">
              <a:extLst>
                <a:ext uri="{FF2B5EF4-FFF2-40B4-BE49-F238E27FC236}">
                  <a16:creationId xmlns:a16="http://schemas.microsoft.com/office/drawing/2014/main" id="{D0FD25A7-BFA2-48B4-8564-B74C79BA8EF2}"/>
                </a:ext>
              </a:extLst>
            </p:cNvPr>
            <p:cNvSpPr/>
            <p:nvPr/>
          </p:nvSpPr>
          <p:spPr>
            <a:xfrm>
              <a:off x="3670853" y="2570922"/>
              <a:ext cx="1166191" cy="936912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مستطيل 99">
              <a:extLst>
                <a:ext uri="{FF2B5EF4-FFF2-40B4-BE49-F238E27FC236}">
                  <a16:creationId xmlns:a16="http://schemas.microsoft.com/office/drawing/2014/main" id="{BF7B86F3-70F6-42F8-B8C1-B793763592DF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مجموعة 100">
            <a:extLst>
              <a:ext uri="{FF2B5EF4-FFF2-40B4-BE49-F238E27FC236}">
                <a16:creationId xmlns:a16="http://schemas.microsoft.com/office/drawing/2014/main" id="{D683716E-D8A7-4846-AC58-F216C6ECFB77}"/>
              </a:ext>
            </a:extLst>
          </p:cNvPr>
          <p:cNvGrpSpPr/>
          <p:nvPr/>
        </p:nvGrpSpPr>
        <p:grpSpPr>
          <a:xfrm>
            <a:off x="6880726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2" name="مستطيل 101">
              <a:extLst>
                <a:ext uri="{FF2B5EF4-FFF2-40B4-BE49-F238E27FC236}">
                  <a16:creationId xmlns:a16="http://schemas.microsoft.com/office/drawing/2014/main" id="{CE41CFA1-A04F-44E2-B18C-49D5619ED4AD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مستطيل 102">
              <a:extLst>
                <a:ext uri="{FF2B5EF4-FFF2-40B4-BE49-F238E27FC236}">
                  <a16:creationId xmlns:a16="http://schemas.microsoft.com/office/drawing/2014/main" id="{B812C877-BC2B-4DAB-9BDB-3F657D8F0130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4" name="مجموعة 103">
            <a:extLst>
              <a:ext uri="{FF2B5EF4-FFF2-40B4-BE49-F238E27FC236}">
                <a16:creationId xmlns:a16="http://schemas.microsoft.com/office/drawing/2014/main" id="{339806BA-BF31-4224-BE6A-1410C212D617}"/>
              </a:ext>
            </a:extLst>
          </p:cNvPr>
          <p:cNvGrpSpPr/>
          <p:nvPr/>
        </p:nvGrpSpPr>
        <p:grpSpPr>
          <a:xfrm>
            <a:off x="6016239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5" name="مستطيل 104">
              <a:extLst>
                <a:ext uri="{FF2B5EF4-FFF2-40B4-BE49-F238E27FC236}">
                  <a16:creationId xmlns:a16="http://schemas.microsoft.com/office/drawing/2014/main" id="{9E96B927-4B91-44C8-AFF0-93CDB2D4B5C8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مستطيل 105">
              <a:extLst>
                <a:ext uri="{FF2B5EF4-FFF2-40B4-BE49-F238E27FC236}">
                  <a16:creationId xmlns:a16="http://schemas.microsoft.com/office/drawing/2014/main" id="{4A4B7A8B-69CE-4DBE-BB58-477F7C342D87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7" name="مجموعة 106">
            <a:extLst>
              <a:ext uri="{FF2B5EF4-FFF2-40B4-BE49-F238E27FC236}">
                <a16:creationId xmlns:a16="http://schemas.microsoft.com/office/drawing/2014/main" id="{22F989D6-DF5A-41AD-851E-C71720F0206C}"/>
              </a:ext>
            </a:extLst>
          </p:cNvPr>
          <p:cNvGrpSpPr/>
          <p:nvPr/>
        </p:nvGrpSpPr>
        <p:grpSpPr>
          <a:xfrm>
            <a:off x="5151752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8" name="مستطيل 107">
              <a:extLst>
                <a:ext uri="{FF2B5EF4-FFF2-40B4-BE49-F238E27FC236}">
                  <a16:creationId xmlns:a16="http://schemas.microsoft.com/office/drawing/2014/main" id="{0980382D-92F6-4391-9D26-93968429CF30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مستطيل 108">
              <a:extLst>
                <a:ext uri="{FF2B5EF4-FFF2-40B4-BE49-F238E27FC236}">
                  <a16:creationId xmlns:a16="http://schemas.microsoft.com/office/drawing/2014/main" id="{54653334-3334-4B10-ACC7-C487A14B5029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مجموعة 109">
            <a:extLst>
              <a:ext uri="{FF2B5EF4-FFF2-40B4-BE49-F238E27FC236}">
                <a16:creationId xmlns:a16="http://schemas.microsoft.com/office/drawing/2014/main" id="{AE53C31C-F4D2-4EAA-89B9-BBAED2445E13}"/>
              </a:ext>
            </a:extLst>
          </p:cNvPr>
          <p:cNvGrpSpPr/>
          <p:nvPr/>
        </p:nvGrpSpPr>
        <p:grpSpPr>
          <a:xfrm>
            <a:off x="4287265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1" name="مستطيل 110">
              <a:extLst>
                <a:ext uri="{FF2B5EF4-FFF2-40B4-BE49-F238E27FC236}">
                  <a16:creationId xmlns:a16="http://schemas.microsoft.com/office/drawing/2014/main" id="{279299A1-9F83-458D-B606-1ED8AFA670B9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مستطيل 111">
              <a:extLst>
                <a:ext uri="{FF2B5EF4-FFF2-40B4-BE49-F238E27FC236}">
                  <a16:creationId xmlns:a16="http://schemas.microsoft.com/office/drawing/2014/main" id="{CAC30B49-18AA-441A-B0CD-D0D99CB76D1F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3" name="مجموعة 112">
            <a:extLst>
              <a:ext uri="{FF2B5EF4-FFF2-40B4-BE49-F238E27FC236}">
                <a16:creationId xmlns:a16="http://schemas.microsoft.com/office/drawing/2014/main" id="{7D742BFA-5485-4427-B76C-858B1296B172}"/>
              </a:ext>
            </a:extLst>
          </p:cNvPr>
          <p:cNvGrpSpPr/>
          <p:nvPr/>
        </p:nvGrpSpPr>
        <p:grpSpPr>
          <a:xfrm>
            <a:off x="3422778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4" name="مستطيل 113">
              <a:extLst>
                <a:ext uri="{FF2B5EF4-FFF2-40B4-BE49-F238E27FC236}">
                  <a16:creationId xmlns:a16="http://schemas.microsoft.com/office/drawing/2014/main" id="{D4929121-D5EF-4BD8-B7B2-87D3B9FFFAA2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مستطيل 114">
              <a:extLst>
                <a:ext uri="{FF2B5EF4-FFF2-40B4-BE49-F238E27FC236}">
                  <a16:creationId xmlns:a16="http://schemas.microsoft.com/office/drawing/2014/main" id="{4369C637-8741-49E7-A0CF-33E7F35A1576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087E7B0-DA47-4698-A8FF-4DB50C75ACC3}"/>
              </a:ext>
            </a:extLst>
          </p:cNvPr>
          <p:cNvGrpSpPr/>
          <p:nvPr/>
        </p:nvGrpSpPr>
        <p:grpSpPr>
          <a:xfrm>
            <a:off x="8701448" y="4538128"/>
            <a:ext cx="3351505" cy="1195128"/>
            <a:chOff x="8701448" y="4538128"/>
            <a:chExt cx="3351505" cy="1195128"/>
          </a:xfrm>
        </p:grpSpPr>
        <p:sp>
          <p:nvSpPr>
            <p:cNvPr id="228" name="مستطيل 227">
              <a:extLst>
                <a:ext uri="{FF2B5EF4-FFF2-40B4-BE49-F238E27FC236}">
                  <a16:creationId xmlns:a16="http://schemas.microsoft.com/office/drawing/2014/main" id="{A9BFDE7C-961A-4873-B9C1-B2ACD53AE1B2}"/>
                </a:ext>
              </a:extLst>
            </p:cNvPr>
            <p:cNvSpPr/>
            <p:nvPr/>
          </p:nvSpPr>
          <p:spPr>
            <a:xfrm>
              <a:off x="8736830" y="487372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76.5</a:t>
              </a:r>
            </a:p>
          </p:txBody>
        </p:sp>
        <p:pic>
          <p:nvPicPr>
            <p:cNvPr id="177" name="صورة 176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086A0A97-66C6-4A05-A77F-EA70782C2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01448" y="4538128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8" name="صورة 177" descr="صورة تحتوي على أسود, داكن&#10;&#10;تم إنشاء الوصف تلقائياً">
            <a:extLst>
              <a:ext uri="{FF2B5EF4-FFF2-40B4-BE49-F238E27FC236}">
                <a16:creationId xmlns:a16="http://schemas.microsoft.com/office/drawing/2014/main" id="{37A1A064-8292-4550-9A1A-F60E144D3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85" y="1525669"/>
            <a:ext cx="2075013" cy="2331679"/>
          </a:xfrm>
          <a:prstGeom prst="rect">
            <a:avLst/>
          </a:prstGeom>
        </p:spPr>
      </p:pic>
      <p:pic>
        <p:nvPicPr>
          <p:cNvPr id="116" name="صورة 115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A8EBD198-27A1-4F8D-BB5F-2E5844A28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19" y="4630508"/>
            <a:ext cx="5187761" cy="22757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6AD525E1-615C-D576-8B65-541BE5B7233A}"/>
              </a:ext>
            </a:extLst>
          </p:cNvPr>
          <p:cNvSpPr/>
          <p:nvPr/>
        </p:nvSpPr>
        <p:spPr>
          <a:xfrm>
            <a:off x="8712964" y="127641"/>
            <a:ext cx="3292028" cy="2073391"/>
          </a:xfrm>
          <a:prstGeom prst="rect">
            <a:avLst/>
          </a:prstGeom>
          <a:solidFill>
            <a:srgbClr val="9F74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bg1"/>
                </a:solidFill>
              </a:rPr>
              <a:t>90 ـــ 13.5 =</a:t>
            </a:r>
          </a:p>
        </p:txBody>
      </p:sp>
      <p:grpSp>
        <p:nvGrpSpPr>
          <p:cNvPr id="120" name="مجموعة 119">
            <a:extLst>
              <a:ext uri="{FF2B5EF4-FFF2-40B4-BE49-F238E27FC236}">
                <a16:creationId xmlns:a16="http://schemas.microsoft.com/office/drawing/2014/main" id="{B8FD4A8F-DD80-483A-BAD6-1F77350B2958}"/>
              </a:ext>
            </a:extLst>
          </p:cNvPr>
          <p:cNvGrpSpPr/>
          <p:nvPr/>
        </p:nvGrpSpPr>
        <p:grpSpPr>
          <a:xfrm>
            <a:off x="866222" y="3144773"/>
            <a:ext cx="5168186" cy="2481109"/>
            <a:chOff x="3371937" y="725557"/>
            <a:chExt cx="7566068" cy="2932625"/>
          </a:xfrm>
        </p:grpSpPr>
        <p:grpSp>
          <p:nvGrpSpPr>
            <p:cNvPr id="121" name="مجموعة 120">
              <a:extLst>
                <a:ext uri="{FF2B5EF4-FFF2-40B4-BE49-F238E27FC236}">
                  <a16:creationId xmlns:a16="http://schemas.microsoft.com/office/drawing/2014/main" id="{E266F72E-1302-44C1-8601-BA88D92788B3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8" name="مستطيل 137">
                <a:extLst>
                  <a:ext uri="{FF2B5EF4-FFF2-40B4-BE49-F238E27FC236}">
                    <a16:creationId xmlns:a16="http://schemas.microsoft.com/office/drawing/2014/main" id="{1D1A3F15-B4C5-4E2B-BB76-39CD0B774599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9" name="مستطيل 138">
                <a:extLst>
                  <a:ext uri="{FF2B5EF4-FFF2-40B4-BE49-F238E27FC236}">
                    <a16:creationId xmlns:a16="http://schemas.microsoft.com/office/drawing/2014/main" id="{4100FBAA-AD78-474E-8B1C-8BD137401811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2" name="مجموعة 121">
              <a:extLst>
                <a:ext uri="{FF2B5EF4-FFF2-40B4-BE49-F238E27FC236}">
                  <a16:creationId xmlns:a16="http://schemas.microsoft.com/office/drawing/2014/main" id="{5BDE9592-BFEF-4A11-B825-C243F41E0BB1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6" name="مستطيل 135">
                <a:extLst>
                  <a:ext uri="{FF2B5EF4-FFF2-40B4-BE49-F238E27FC236}">
                    <a16:creationId xmlns:a16="http://schemas.microsoft.com/office/drawing/2014/main" id="{A4E1E8EF-A964-4E38-B752-1F89F152589A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7" name="مستطيل 136">
                <a:extLst>
                  <a:ext uri="{FF2B5EF4-FFF2-40B4-BE49-F238E27FC236}">
                    <a16:creationId xmlns:a16="http://schemas.microsoft.com/office/drawing/2014/main" id="{46DF609C-ED25-4C4E-BC60-FA737BFA877F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3" name="مجموعة 122">
              <a:extLst>
                <a:ext uri="{FF2B5EF4-FFF2-40B4-BE49-F238E27FC236}">
                  <a16:creationId xmlns:a16="http://schemas.microsoft.com/office/drawing/2014/main" id="{B3458E9F-4FFA-4E93-8520-1BCFE4A02D6C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4" name="مستطيل 133">
                <a:extLst>
                  <a:ext uri="{FF2B5EF4-FFF2-40B4-BE49-F238E27FC236}">
                    <a16:creationId xmlns:a16="http://schemas.microsoft.com/office/drawing/2014/main" id="{26113FA9-1F44-4F03-8117-2FC3B814E5BD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5" name="مستطيل 134">
                <a:extLst>
                  <a:ext uri="{FF2B5EF4-FFF2-40B4-BE49-F238E27FC236}">
                    <a16:creationId xmlns:a16="http://schemas.microsoft.com/office/drawing/2014/main" id="{49EAC4C3-3CFA-4A20-AB09-84CABD7475A3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4" name="مجموعة 123">
              <a:extLst>
                <a:ext uri="{FF2B5EF4-FFF2-40B4-BE49-F238E27FC236}">
                  <a16:creationId xmlns:a16="http://schemas.microsoft.com/office/drawing/2014/main" id="{A5A4907A-C17F-49D5-A852-905127D3294B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2" name="مستطيل 131">
                <a:extLst>
                  <a:ext uri="{FF2B5EF4-FFF2-40B4-BE49-F238E27FC236}">
                    <a16:creationId xmlns:a16="http://schemas.microsoft.com/office/drawing/2014/main" id="{4EA742DA-0A05-4536-BCF5-3B5A3DB68D76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3" name="مستطيل 132">
                <a:extLst>
                  <a:ext uri="{FF2B5EF4-FFF2-40B4-BE49-F238E27FC236}">
                    <a16:creationId xmlns:a16="http://schemas.microsoft.com/office/drawing/2014/main" id="{7A43335E-5316-49CD-86D2-1218C691D750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5" name="مجموعة 124">
              <a:extLst>
                <a:ext uri="{FF2B5EF4-FFF2-40B4-BE49-F238E27FC236}">
                  <a16:creationId xmlns:a16="http://schemas.microsoft.com/office/drawing/2014/main" id="{C465C17D-B182-450C-B236-2B3E8695B7C7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0" name="مستطيل 129">
                <a:extLst>
                  <a:ext uri="{FF2B5EF4-FFF2-40B4-BE49-F238E27FC236}">
                    <a16:creationId xmlns:a16="http://schemas.microsoft.com/office/drawing/2014/main" id="{BB9ACF03-F49B-45C9-AB46-349423B0228A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1" name="مستطيل 130">
                <a:extLst>
                  <a:ext uri="{FF2B5EF4-FFF2-40B4-BE49-F238E27FC236}">
                    <a16:creationId xmlns:a16="http://schemas.microsoft.com/office/drawing/2014/main" id="{97B6F200-F85C-469B-8DF7-DCB31E200F40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6" name="مجموعة 125">
              <a:extLst>
                <a:ext uri="{FF2B5EF4-FFF2-40B4-BE49-F238E27FC236}">
                  <a16:creationId xmlns:a16="http://schemas.microsoft.com/office/drawing/2014/main" id="{79D06D35-B912-48D7-9FDA-0CFE492DFDF0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28" name="مستطيل 127">
                <a:extLst>
                  <a:ext uri="{FF2B5EF4-FFF2-40B4-BE49-F238E27FC236}">
                    <a16:creationId xmlns:a16="http://schemas.microsoft.com/office/drawing/2014/main" id="{62C4448D-5E99-478E-AD4F-B9EFE4C07289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9" name="مستطيل 128">
                <a:extLst>
                  <a:ext uri="{FF2B5EF4-FFF2-40B4-BE49-F238E27FC236}">
                    <a16:creationId xmlns:a16="http://schemas.microsoft.com/office/drawing/2014/main" id="{5BAEB588-5723-41FE-91C5-93C3A7E9FE4A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7" name="صورة 126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F6996FB1-70EB-4A00-98AD-5547E730A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8" name="صورة 117" descr="صورة تحتوي على قبة&#10;&#10;تم إنشاء الوصف تلقائياً">
            <a:extLst>
              <a:ext uri="{FF2B5EF4-FFF2-40B4-BE49-F238E27FC236}">
                <a16:creationId xmlns:a16="http://schemas.microsoft.com/office/drawing/2014/main" id="{F09D1FA1-8C4A-458B-9E7A-D8FB7DAB9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6591" y="4117884"/>
            <a:ext cx="3865226" cy="28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01472 0.25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سهم: لليمين 228">
            <a:extLst>
              <a:ext uri="{FF2B5EF4-FFF2-40B4-BE49-F238E27FC236}">
                <a16:creationId xmlns:a16="http://schemas.microsoft.com/office/drawing/2014/main" id="{9816CB95-33A9-4B66-BF82-07D6D3BADAA5}"/>
              </a:ext>
            </a:extLst>
          </p:cNvPr>
          <p:cNvSpPr/>
          <p:nvPr/>
        </p:nvSpPr>
        <p:spPr>
          <a:xfrm>
            <a:off x="9811453" y="5776617"/>
            <a:ext cx="1445559" cy="859536"/>
          </a:xfrm>
          <a:prstGeom prst="rightArrow">
            <a:avLst>
              <a:gd name="adj1" fmla="val 54252"/>
              <a:gd name="adj2" fmla="val 56379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التالي</a:t>
            </a:r>
            <a:endParaRPr kumimoji="0" lang="ar-K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A975CDB-3EEC-46DA-8DBC-52E109A7A611}"/>
              </a:ext>
            </a:extLst>
          </p:cNvPr>
          <p:cNvGrpSpPr/>
          <p:nvPr/>
        </p:nvGrpSpPr>
        <p:grpSpPr>
          <a:xfrm>
            <a:off x="8712964" y="2336669"/>
            <a:ext cx="3351505" cy="1236347"/>
            <a:chOff x="8712964" y="2336669"/>
            <a:chExt cx="3351505" cy="1236347"/>
          </a:xfrm>
        </p:grpSpPr>
        <p:sp>
          <p:nvSpPr>
            <p:cNvPr id="226" name="مستطيل 225">
              <a:extLst>
                <a:ext uri="{FF2B5EF4-FFF2-40B4-BE49-F238E27FC236}">
                  <a16:creationId xmlns:a16="http://schemas.microsoft.com/office/drawing/2014/main" id="{B4918ED9-3DA3-46D3-9F9C-DA887F342A1B}"/>
                </a:ext>
              </a:extLst>
            </p:cNvPr>
            <p:cNvSpPr/>
            <p:nvPr/>
          </p:nvSpPr>
          <p:spPr>
            <a:xfrm>
              <a:off x="8736830" y="2713278"/>
              <a:ext cx="3308396" cy="859738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1.35</a:t>
              </a:r>
            </a:p>
          </p:txBody>
        </p:sp>
        <p:pic>
          <p:nvPicPr>
            <p:cNvPr id="144" name="صورة 143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CF4C6BBE-2346-4302-A24E-411F61530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233666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A6832B3-8D86-45C4-B416-F52A47FE684E}"/>
              </a:ext>
            </a:extLst>
          </p:cNvPr>
          <p:cNvGrpSpPr/>
          <p:nvPr/>
        </p:nvGrpSpPr>
        <p:grpSpPr>
          <a:xfrm>
            <a:off x="8712964" y="3456559"/>
            <a:ext cx="3351505" cy="1196577"/>
            <a:chOff x="8712964" y="3456559"/>
            <a:chExt cx="3351505" cy="1196577"/>
          </a:xfrm>
        </p:grpSpPr>
        <p:sp>
          <p:nvSpPr>
            <p:cNvPr id="227" name="مستطيل 226">
              <a:extLst>
                <a:ext uri="{FF2B5EF4-FFF2-40B4-BE49-F238E27FC236}">
                  <a16:creationId xmlns:a16="http://schemas.microsoft.com/office/drawing/2014/main" id="{2B7036F8-5AB3-490B-B613-C4DDE3C2F084}"/>
                </a:ext>
              </a:extLst>
            </p:cNvPr>
            <p:cNvSpPr/>
            <p:nvPr/>
          </p:nvSpPr>
          <p:spPr>
            <a:xfrm>
              <a:off x="8736830" y="379360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13.5</a:t>
              </a:r>
            </a:p>
          </p:txBody>
        </p:sp>
        <p:pic>
          <p:nvPicPr>
            <p:cNvPr id="176" name="صورة 175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6091D886-F341-4762-961D-4951FA38A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12964" y="3456559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عنصر نائب لرقم الشريحة 3">
            <a:extLst>
              <a:ext uri="{FF2B5EF4-FFF2-40B4-BE49-F238E27FC236}">
                <a16:creationId xmlns:a16="http://schemas.microsoft.com/office/drawing/2014/main" id="{51F621E2-BE18-4B56-8ECC-89C28597CF89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ar-KW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16A5A-0E87-47B8-A6E2-E4309111C297}" type="slidenum">
              <a:rPr kumimoji="0" lang="ar-KW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1029C056-F517-4364-91BD-713D2960793A}"/>
              </a:ext>
            </a:extLst>
          </p:cNvPr>
          <p:cNvSpPr/>
          <p:nvPr/>
        </p:nvSpPr>
        <p:spPr>
          <a:xfrm>
            <a:off x="141386" y="150729"/>
            <a:ext cx="8454273" cy="6578288"/>
          </a:xfrm>
          <a:prstGeom prst="rect">
            <a:avLst/>
          </a:prstGeom>
          <a:solidFill>
            <a:srgbClr val="FFFFFF"/>
          </a:solidFill>
          <a:ln w="76200">
            <a:solidFill>
              <a:srgbClr val="9767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0B699656-63DE-411A-858D-8DF0C2D17021}"/>
              </a:ext>
            </a:extLst>
          </p:cNvPr>
          <p:cNvGrpSpPr/>
          <p:nvPr/>
        </p:nvGrpSpPr>
        <p:grpSpPr>
          <a:xfrm>
            <a:off x="6253142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52D4B8EF-49C3-4143-A18D-94C14DDA83A1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B6FF3DB6-5C6B-4B61-8D1A-AB01C60E3C16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9F885ED5-DA5B-4FC7-B86D-093A8167D078}"/>
              </a:ext>
            </a:extLst>
          </p:cNvPr>
          <p:cNvGrpSpPr/>
          <p:nvPr/>
        </p:nvGrpSpPr>
        <p:grpSpPr>
          <a:xfrm>
            <a:off x="5388655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9B6EB013-FE3F-4222-A03F-A5733BE9603A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A6D60F57-95AD-4F3A-BFAF-0BE3FA5D802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7CE5AD23-836E-4261-BF47-8016C94F5E95}"/>
              </a:ext>
            </a:extLst>
          </p:cNvPr>
          <p:cNvGrpSpPr/>
          <p:nvPr/>
        </p:nvGrpSpPr>
        <p:grpSpPr>
          <a:xfrm>
            <a:off x="4524168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8747975A-7B5D-4F65-9F62-22C771C7AD28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79FD64F9-45DB-44D7-A5E4-FA4D38C72906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6B27EAEE-3269-4692-807D-EACABA306B14}"/>
              </a:ext>
            </a:extLst>
          </p:cNvPr>
          <p:cNvGrpSpPr/>
          <p:nvPr/>
        </p:nvGrpSpPr>
        <p:grpSpPr>
          <a:xfrm>
            <a:off x="3659681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5F07245D-8C20-45EF-9504-F3BDB5D8CA39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2FD6D92A-B01A-433D-9C49-52FC232295E5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0E8EBC9B-C159-4788-B1CE-7A3400BF4434}"/>
              </a:ext>
            </a:extLst>
          </p:cNvPr>
          <p:cNvGrpSpPr/>
          <p:nvPr/>
        </p:nvGrpSpPr>
        <p:grpSpPr>
          <a:xfrm>
            <a:off x="2795194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33" name="مستطيل 32">
              <a:extLst>
                <a:ext uri="{FF2B5EF4-FFF2-40B4-BE49-F238E27FC236}">
                  <a16:creationId xmlns:a16="http://schemas.microsoft.com/office/drawing/2014/main" id="{A60BB6C1-7970-4856-A9E9-0E227E9B38DE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4E19F142-157D-4A54-A1DF-C2ADE0A43FB5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E1C27872-FF66-472C-BFE9-EE33715F9244}"/>
              </a:ext>
            </a:extLst>
          </p:cNvPr>
          <p:cNvGrpSpPr/>
          <p:nvPr/>
        </p:nvGrpSpPr>
        <p:grpSpPr>
          <a:xfrm>
            <a:off x="1930707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37" name="مستطيل 36">
              <a:extLst>
                <a:ext uri="{FF2B5EF4-FFF2-40B4-BE49-F238E27FC236}">
                  <a16:creationId xmlns:a16="http://schemas.microsoft.com/office/drawing/2014/main" id="{874DD512-12C7-4F83-A39E-309B0E5ED5B0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مستطيل 37">
              <a:extLst>
                <a:ext uri="{FF2B5EF4-FFF2-40B4-BE49-F238E27FC236}">
                  <a16:creationId xmlns:a16="http://schemas.microsoft.com/office/drawing/2014/main" id="{C7A2525A-CB3F-4020-810F-E966A001480D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FCF39996-4825-46BE-BC62-45D6739196D6}"/>
              </a:ext>
            </a:extLst>
          </p:cNvPr>
          <p:cNvGrpSpPr/>
          <p:nvPr/>
        </p:nvGrpSpPr>
        <p:grpSpPr>
          <a:xfrm>
            <a:off x="1066220" y="165788"/>
            <a:ext cx="796595" cy="1296362"/>
            <a:chOff x="3670853" y="2133600"/>
            <a:chExt cx="1166191" cy="1524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t="-1000" r="-7000" b="-6000"/>
            </a:stretch>
          </a:blipFill>
        </p:grpSpPr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67BB35EB-1A01-406D-9A4F-CBEB8AF519F2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75EDE9C4-A4C0-48E7-B9BB-561E7846E022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6AD2996C-75DB-42C1-A1F0-1B76B8DEAA34}"/>
              </a:ext>
            </a:extLst>
          </p:cNvPr>
          <p:cNvGrpSpPr/>
          <p:nvPr/>
        </p:nvGrpSpPr>
        <p:grpSpPr>
          <a:xfrm>
            <a:off x="204502" y="49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82EF7C6C-46D4-4FDA-BE81-6BC5A682B135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مستطيل 43">
              <a:extLst>
                <a:ext uri="{FF2B5EF4-FFF2-40B4-BE49-F238E27FC236}">
                  <a16:creationId xmlns:a16="http://schemas.microsoft.com/office/drawing/2014/main" id="{BBA138BE-EACB-468B-A31A-7AD330052C02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9EE73471-4E90-49E5-A4B4-9A561A217557}"/>
              </a:ext>
            </a:extLst>
          </p:cNvPr>
          <p:cNvGrpSpPr/>
          <p:nvPr/>
        </p:nvGrpSpPr>
        <p:grpSpPr>
          <a:xfrm>
            <a:off x="7735947" y="1856868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5632B7FB-E090-4875-A614-1873F9B01186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198049D2-9D8B-4420-B3FC-4D60CEA99D18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AFA11C78-CF2C-4C71-9104-BCEF8785484E}"/>
              </a:ext>
            </a:extLst>
          </p:cNvPr>
          <p:cNvGrpSpPr/>
          <p:nvPr/>
        </p:nvGrpSpPr>
        <p:grpSpPr>
          <a:xfrm>
            <a:off x="196587" y="540876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49" name="مستطيل 48">
              <a:extLst>
                <a:ext uri="{FF2B5EF4-FFF2-40B4-BE49-F238E27FC236}">
                  <a16:creationId xmlns:a16="http://schemas.microsoft.com/office/drawing/2014/main" id="{C47B6645-9D1D-4C51-A506-F8588206F5A9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6C8AE02A-B710-48FB-90B3-D7AE17CD07CC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2B9696E1-F20E-4CD9-82B9-A4F78CD83108}"/>
              </a:ext>
            </a:extLst>
          </p:cNvPr>
          <p:cNvGrpSpPr/>
          <p:nvPr/>
        </p:nvGrpSpPr>
        <p:grpSpPr>
          <a:xfrm>
            <a:off x="194325" y="1106689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2B208560-9111-4FC8-9A48-AC8AE3239C67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مستطيل 52">
              <a:extLst>
                <a:ext uri="{FF2B5EF4-FFF2-40B4-BE49-F238E27FC236}">
                  <a16:creationId xmlns:a16="http://schemas.microsoft.com/office/drawing/2014/main" id="{039D5D5F-BB96-4881-889A-39C3C017A3DA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CABFCF9D-6080-4815-BBF1-CCDC0E0C9777}"/>
              </a:ext>
            </a:extLst>
          </p:cNvPr>
          <p:cNvGrpSpPr/>
          <p:nvPr/>
        </p:nvGrpSpPr>
        <p:grpSpPr>
          <a:xfrm>
            <a:off x="192062" y="1697934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5" name="مستطيل 54">
              <a:extLst>
                <a:ext uri="{FF2B5EF4-FFF2-40B4-BE49-F238E27FC236}">
                  <a16:creationId xmlns:a16="http://schemas.microsoft.com/office/drawing/2014/main" id="{E18554AC-55A8-4DEF-9591-113BBE3CE678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مستطيل 55">
              <a:extLst>
                <a:ext uri="{FF2B5EF4-FFF2-40B4-BE49-F238E27FC236}">
                  <a16:creationId xmlns:a16="http://schemas.microsoft.com/office/drawing/2014/main" id="{29C9A308-E8B0-4B31-BEA1-5D16B91FC2D4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7" name="مجموعة 56">
            <a:extLst>
              <a:ext uri="{FF2B5EF4-FFF2-40B4-BE49-F238E27FC236}">
                <a16:creationId xmlns:a16="http://schemas.microsoft.com/office/drawing/2014/main" id="{47FC202F-E032-4157-A5FA-7310B0066B11}"/>
              </a:ext>
            </a:extLst>
          </p:cNvPr>
          <p:cNvGrpSpPr/>
          <p:nvPr/>
        </p:nvGrpSpPr>
        <p:grpSpPr>
          <a:xfrm>
            <a:off x="189800" y="2263747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58" name="مستطيل 57">
              <a:extLst>
                <a:ext uri="{FF2B5EF4-FFF2-40B4-BE49-F238E27FC236}">
                  <a16:creationId xmlns:a16="http://schemas.microsoft.com/office/drawing/2014/main" id="{D1CE7AB9-F3B9-4024-9E40-9A521BDAA216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مستطيل 58">
              <a:extLst>
                <a:ext uri="{FF2B5EF4-FFF2-40B4-BE49-F238E27FC236}">
                  <a16:creationId xmlns:a16="http://schemas.microsoft.com/office/drawing/2014/main" id="{0AA43B3B-3C8E-461B-839F-D45FDD3B5CA7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مجموعة 59">
            <a:extLst>
              <a:ext uri="{FF2B5EF4-FFF2-40B4-BE49-F238E27FC236}">
                <a16:creationId xmlns:a16="http://schemas.microsoft.com/office/drawing/2014/main" id="{EBD9CA37-2B39-44ED-AE26-8290DAAD9E23}"/>
              </a:ext>
            </a:extLst>
          </p:cNvPr>
          <p:cNvGrpSpPr/>
          <p:nvPr/>
        </p:nvGrpSpPr>
        <p:grpSpPr>
          <a:xfrm>
            <a:off x="7735947" y="2429040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1" name="مستطيل 60">
              <a:extLst>
                <a:ext uri="{FF2B5EF4-FFF2-40B4-BE49-F238E27FC236}">
                  <a16:creationId xmlns:a16="http://schemas.microsoft.com/office/drawing/2014/main" id="{145438FD-6117-46D6-A4AB-5CBC083675DD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مستطيل 61">
              <a:extLst>
                <a:ext uri="{FF2B5EF4-FFF2-40B4-BE49-F238E27FC236}">
                  <a16:creationId xmlns:a16="http://schemas.microsoft.com/office/drawing/2014/main" id="{D442A4B8-9933-43F0-A824-367A34ACA232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3" name="مجموعة 62">
            <a:extLst>
              <a:ext uri="{FF2B5EF4-FFF2-40B4-BE49-F238E27FC236}">
                <a16:creationId xmlns:a16="http://schemas.microsoft.com/office/drawing/2014/main" id="{EF768188-7D9B-4479-ADBA-2B0D35EEEEDE}"/>
              </a:ext>
            </a:extLst>
          </p:cNvPr>
          <p:cNvGrpSpPr/>
          <p:nvPr/>
        </p:nvGrpSpPr>
        <p:grpSpPr>
          <a:xfrm>
            <a:off x="7733685" y="2994853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4" name="مستطيل 63">
              <a:extLst>
                <a:ext uri="{FF2B5EF4-FFF2-40B4-BE49-F238E27FC236}">
                  <a16:creationId xmlns:a16="http://schemas.microsoft.com/office/drawing/2014/main" id="{64CA8E2A-6C8B-46CF-82E8-6B73592ED628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مستطيل 64">
              <a:extLst>
                <a:ext uri="{FF2B5EF4-FFF2-40B4-BE49-F238E27FC236}">
                  <a16:creationId xmlns:a16="http://schemas.microsoft.com/office/drawing/2014/main" id="{DA4BEF54-50F4-46E8-8D5F-7A5999BA8944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6" name="مجموعة 65">
            <a:extLst>
              <a:ext uri="{FF2B5EF4-FFF2-40B4-BE49-F238E27FC236}">
                <a16:creationId xmlns:a16="http://schemas.microsoft.com/office/drawing/2014/main" id="{C06D1E8E-1CDB-4121-8374-9B31E597EC69}"/>
              </a:ext>
            </a:extLst>
          </p:cNvPr>
          <p:cNvGrpSpPr/>
          <p:nvPr/>
        </p:nvGrpSpPr>
        <p:grpSpPr>
          <a:xfrm>
            <a:off x="7731423" y="3586097"/>
            <a:ext cx="796595" cy="1462213"/>
            <a:chOff x="3670853" y="2133600"/>
            <a:chExt cx="1166191" cy="1524000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67" name="مستطيل 66">
              <a:extLst>
                <a:ext uri="{FF2B5EF4-FFF2-40B4-BE49-F238E27FC236}">
                  <a16:creationId xmlns:a16="http://schemas.microsoft.com/office/drawing/2014/main" id="{2628D311-58D4-4CDF-9523-DFA184DBD28D}"/>
                </a:ext>
              </a:extLst>
            </p:cNvPr>
            <p:cNvSpPr/>
            <p:nvPr/>
          </p:nvSpPr>
          <p:spPr>
            <a:xfrm>
              <a:off x="3670853" y="2570922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مستطيل 67">
              <a:extLst>
                <a:ext uri="{FF2B5EF4-FFF2-40B4-BE49-F238E27FC236}">
                  <a16:creationId xmlns:a16="http://schemas.microsoft.com/office/drawing/2014/main" id="{BADC4B23-1630-4F89-B79F-A03C2E69C77D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9" name="مجموعة 68">
            <a:extLst>
              <a:ext uri="{FF2B5EF4-FFF2-40B4-BE49-F238E27FC236}">
                <a16:creationId xmlns:a16="http://schemas.microsoft.com/office/drawing/2014/main" id="{530F35CC-EA47-4E68-B696-55FB979775D0}"/>
              </a:ext>
            </a:extLst>
          </p:cNvPr>
          <p:cNvGrpSpPr/>
          <p:nvPr/>
        </p:nvGrpSpPr>
        <p:grpSpPr>
          <a:xfrm>
            <a:off x="7729160" y="4151911"/>
            <a:ext cx="801120" cy="1506715"/>
            <a:chOff x="3670853" y="2133600"/>
            <a:chExt cx="1172815" cy="1570383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70" name="مستطيل 69">
              <a:extLst>
                <a:ext uri="{FF2B5EF4-FFF2-40B4-BE49-F238E27FC236}">
                  <a16:creationId xmlns:a16="http://schemas.microsoft.com/office/drawing/2014/main" id="{2BB42E13-C9BD-444A-AEC3-8DDEBA41966B}"/>
                </a:ext>
              </a:extLst>
            </p:cNvPr>
            <p:cNvSpPr/>
            <p:nvPr/>
          </p:nvSpPr>
          <p:spPr>
            <a:xfrm>
              <a:off x="3677477" y="2617305"/>
              <a:ext cx="1166191" cy="108667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مستطيل 70">
              <a:extLst>
                <a:ext uri="{FF2B5EF4-FFF2-40B4-BE49-F238E27FC236}">
                  <a16:creationId xmlns:a16="http://schemas.microsoft.com/office/drawing/2014/main" id="{85D76A51-F74B-4E5F-86F5-7695186F49CF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Moderately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2" name="مجموعة 71">
            <a:extLst>
              <a:ext uri="{FF2B5EF4-FFF2-40B4-BE49-F238E27FC236}">
                <a16:creationId xmlns:a16="http://schemas.microsoft.com/office/drawing/2014/main" id="{A3629C1B-0545-4597-8520-E666469B210D}"/>
              </a:ext>
            </a:extLst>
          </p:cNvPr>
          <p:cNvGrpSpPr/>
          <p:nvPr/>
        </p:nvGrpSpPr>
        <p:grpSpPr>
          <a:xfrm>
            <a:off x="-378994" y="122863"/>
            <a:ext cx="2120624" cy="4304303"/>
            <a:chOff x="-854222" y="-4981"/>
            <a:chExt cx="3118409" cy="4486186"/>
          </a:xfrm>
        </p:grpSpPr>
        <p:grpSp>
          <p:nvGrpSpPr>
            <p:cNvPr id="73" name="مجموعة 72">
              <a:extLst>
                <a:ext uri="{FF2B5EF4-FFF2-40B4-BE49-F238E27FC236}">
                  <a16:creationId xmlns:a16="http://schemas.microsoft.com/office/drawing/2014/main" id="{95227CB3-5354-430B-BD00-9C16012D090D}"/>
                </a:ext>
              </a:extLst>
            </p:cNvPr>
            <p:cNvGrpSpPr/>
            <p:nvPr/>
          </p:nvGrpSpPr>
          <p:grpSpPr>
            <a:xfrm>
              <a:off x="-854222" y="-4981"/>
              <a:ext cx="3118409" cy="2739235"/>
              <a:chOff x="-782915" y="11687"/>
              <a:chExt cx="3118409" cy="2739235"/>
            </a:xfrm>
            <a:effectLst>
              <a:outerShdw blurRad="50800" dist="38100" algn="l" rotWithShape="0">
                <a:srgbClr val="E1EFF7">
                  <a:alpha val="40000"/>
                </a:srgbClr>
              </a:outerShdw>
            </a:effectLst>
          </p:grpSpPr>
          <p:pic>
            <p:nvPicPr>
              <p:cNvPr id="75" name="صورة 74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CB1D1542-2E7B-491C-BADF-BFA3D1E3B2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1272"/>
              <a:stretch/>
            </p:blipFill>
            <p:spPr>
              <a:xfrm rot="5624547">
                <a:off x="-593328" y="-177900"/>
                <a:ext cx="2739235" cy="31184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6" name="مستطيل 75">
                <a:extLst>
                  <a:ext uri="{FF2B5EF4-FFF2-40B4-BE49-F238E27FC236}">
                    <a16:creationId xmlns:a16="http://schemas.microsoft.com/office/drawing/2014/main" id="{811386BF-CB1B-490F-A574-FFED49024328}"/>
                  </a:ext>
                </a:extLst>
              </p:cNvPr>
              <p:cNvSpPr/>
              <p:nvPr/>
            </p:nvSpPr>
            <p:spPr>
              <a:xfrm>
                <a:off x="19799" y="16668"/>
                <a:ext cx="914674" cy="27149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74" name="صورة 73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3607DFF5-015D-4CAF-8F26-B5DC5C78F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>
              <a:off x="-58594" y="2558269"/>
              <a:ext cx="1240331" cy="1922936"/>
            </a:xfrm>
            <a:prstGeom prst="rect">
              <a:avLst/>
            </a:prstGeom>
          </p:spPr>
        </p:pic>
      </p:grpSp>
      <p:pic>
        <p:nvPicPr>
          <p:cNvPr id="77" name="صورة 76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B87174F8-F435-4DA4-8F0D-53E818A37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r="-1"/>
          <a:stretch/>
        </p:blipFill>
        <p:spPr>
          <a:xfrm>
            <a:off x="1060968" y="-641658"/>
            <a:ext cx="6002168" cy="22768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8" name="مجموعة 77">
            <a:extLst>
              <a:ext uri="{FF2B5EF4-FFF2-40B4-BE49-F238E27FC236}">
                <a16:creationId xmlns:a16="http://schemas.microsoft.com/office/drawing/2014/main" id="{BA009F9B-A7D5-430F-99A3-B5F472D282FA}"/>
              </a:ext>
            </a:extLst>
          </p:cNvPr>
          <p:cNvGrpSpPr/>
          <p:nvPr/>
        </p:nvGrpSpPr>
        <p:grpSpPr>
          <a:xfrm>
            <a:off x="2541759" y="994530"/>
            <a:ext cx="5168186" cy="2481109"/>
            <a:chOff x="3371937" y="725557"/>
            <a:chExt cx="7566068" cy="2932625"/>
          </a:xfrm>
        </p:grpSpPr>
        <p:grpSp>
          <p:nvGrpSpPr>
            <p:cNvPr id="79" name="مجموعة 78">
              <a:extLst>
                <a:ext uri="{FF2B5EF4-FFF2-40B4-BE49-F238E27FC236}">
                  <a16:creationId xmlns:a16="http://schemas.microsoft.com/office/drawing/2014/main" id="{0C71B5D6-B1AF-4D3D-851A-B43A18136AEF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96" name="مستطيل 95">
                <a:extLst>
                  <a:ext uri="{FF2B5EF4-FFF2-40B4-BE49-F238E27FC236}">
                    <a16:creationId xmlns:a16="http://schemas.microsoft.com/office/drawing/2014/main" id="{B35B4FE7-34D3-4DFD-9B79-4FEB59111CF4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7" name="مستطيل 96">
                <a:extLst>
                  <a:ext uri="{FF2B5EF4-FFF2-40B4-BE49-F238E27FC236}">
                    <a16:creationId xmlns:a16="http://schemas.microsoft.com/office/drawing/2014/main" id="{2B2AD00A-AE82-4488-BE9C-8546D4FDEBEF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0" name="مجموعة 79">
              <a:extLst>
                <a:ext uri="{FF2B5EF4-FFF2-40B4-BE49-F238E27FC236}">
                  <a16:creationId xmlns:a16="http://schemas.microsoft.com/office/drawing/2014/main" id="{E4DE7DBF-DB1E-46C9-A042-7DB15B870317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94" name="مستطيل 93">
                <a:extLst>
                  <a:ext uri="{FF2B5EF4-FFF2-40B4-BE49-F238E27FC236}">
                    <a16:creationId xmlns:a16="http://schemas.microsoft.com/office/drawing/2014/main" id="{198368E0-8AD6-4BF2-B825-DCAEE1FE980C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5" name="مستطيل 94">
                <a:extLst>
                  <a:ext uri="{FF2B5EF4-FFF2-40B4-BE49-F238E27FC236}">
                    <a16:creationId xmlns:a16="http://schemas.microsoft.com/office/drawing/2014/main" id="{3EE2ACCC-69DC-4A8C-A8AD-1DB0CA24341F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1" name="مجموعة 80">
              <a:extLst>
                <a:ext uri="{FF2B5EF4-FFF2-40B4-BE49-F238E27FC236}">
                  <a16:creationId xmlns:a16="http://schemas.microsoft.com/office/drawing/2014/main" id="{22A8A217-0153-479F-AD32-B0B5F9DEF65E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92" name="مستطيل 91">
                <a:extLst>
                  <a:ext uri="{FF2B5EF4-FFF2-40B4-BE49-F238E27FC236}">
                    <a16:creationId xmlns:a16="http://schemas.microsoft.com/office/drawing/2014/main" id="{E645233C-84EB-447E-9F89-152033DB5A15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3" name="مستطيل 92">
                <a:extLst>
                  <a:ext uri="{FF2B5EF4-FFF2-40B4-BE49-F238E27FC236}">
                    <a16:creationId xmlns:a16="http://schemas.microsoft.com/office/drawing/2014/main" id="{E48FB434-C7CA-4064-8401-2BB780204178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2" name="مجموعة 81">
              <a:extLst>
                <a:ext uri="{FF2B5EF4-FFF2-40B4-BE49-F238E27FC236}">
                  <a16:creationId xmlns:a16="http://schemas.microsoft.com/office/drawing/2014/main" id="{97CDF011-8F0C-4156-9A1D-8C38BFC9BCDF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90" name="مستطيل 89">
                <a:extLst>
                  <a:ext uri="{FF2B5EF4-FFF2-40B4-BE49-F238E27FC236}">
                    <a16:creationId xmlns:a16="http://schemas.microsoft.com/office/drawing/2014/main" id="{8CD10BEC-5775-4587-AABE-1B467DBC054B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1" name="مستطيل 90">
                <a:extLst>
                  <a:ext uri="{FF2B5EF4-FFF2-40B4-BE49-F238E27FC236}">
                    <a16:creationId xmlns:a16="http://schemas.microsoft.com/office/drawing/2014/main" id="{A35504C5-BEBB-4B3C-84B6-F1F9AE88EEE4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3" name="مجموعة 82">
              <a:extLst>
                <a:ext uri="{FF2B5EF4-FFF2-40B4-BE49-F238E27FC236}">
                  <a16:creationId xmlns:a16="http://schemas.microsoft.com/office/drawing/2014/main" id="{90F97A78-9B99-4938-866B-C5524E7928EC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8" name="مستطيل 87">
                <a:extLst>
                  <a:ext uri="{FF2B5EF4-FFF2-40B4-BE49-F238E27FC236}">
                    <a16:creationId xmlns:a16="http://schemas.microsoft.com/office/drawing/2014/main" id="{0B289C6F-5805-4BD9-A8A1-D8B9474E2D05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" name="مستطيل 88">
                <a:extLst>
                  <a:ext uri="{FF2B5EF4-FFF2-40B4-BE49-F238E27FC236}">
                    <a16:creationId xmlns:a16="http://schemas.microsoft.com/office/drawing/2014/main" id="{D8119054-E3AD-47DF-B1EA-058791EB5B56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4" name="مجموعة 83">
              <a:extLst>
                <a:ext uri="{FF2B5EF4-FFF2-40B4-BE49-F238E27FC236}">
                  <a16:creationId xmlns:a16="http://schemas.microsoft.com/office/drawing/2014/main" id="{6699E0A8-70BF-442A-91B0-8A0AD4B5CDAC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86" name="مستطيل 85">
                <a:extLst>
                  <a:ext uri="{FF2B5EF4-FFF2-40B4-BE49-F238E27FC236}">
                    <a16:creationId xmlns:a16="http://schemas.microsoft.com/office/drawing/2014/main" id="{995D5523-3288-462E-AE68-F2CBCAB2A5AF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مستطيل 86">
                <a:extLst>
                  <a:ext uri="{FF2B5EF4-FFF2-40B4-BE49-F238E27FC236}">
                    <a16:creationId xmlns:a16="http://schemas.microsoft.com/office/drawing/2014/main" id="{463534D0-0F4E-4BB1-8090-A1A4992D87D4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5" name="صورة 84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63DDC8C9-C028-4DE9-B865-0B76D854C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8" name="مجموعة 97">
            <a:extLst>
              <a:ext uri="{FF2B5EF4-FFF2-40B4-BE49-F238E27FC236}">
                <a16:creationId xmlns:a16="http://schemas.microsoft.com/office/drawing/2014/main" id="{EC69B811-11C7-4174-8FE0-95E61E6CAC0A}"/>
              </a:ext>
            </a:extLst>
          </p:cNvPr>
          <p:cNvGrpSpPr/>
          <p:nvPr/>
        </p:nvGrpSpPr>
        <p:grpSpPr>
          <a:xfrm>
            <a:off x="6978974" y="1865070"/>
            <a:ext cx="2120682" cy="4341315"/>
            <a:chOff x="9890636" y="1815831"/>
            <a:chExt cx="3151293" cy="4524761"/>
          </a:xfrm>
        </p:grpSpPr>
        <p:grpSp>
          <p:nvGrpSpPr>
            <p:cNvPr id="99" name="مجموعة 98">
              <a:extLst>
                <a:ext uri="{FF2B5EF4-FFF2-40B4-BE49-F238E27FC236}">
                  <a16:creationId xmlns:a16="http://schemas.microsoft.com/office/drawing/2014/main" id="{C4FBC744-7582-4FB4-BA24-1671C815F6D3}"/>
                </a:ext>
              </a:extLst>
            </p:cNvPr>
            <p:cNvGrpSpPr/>
            <p:nvPr/>
          </p:nvGrpSpPr>
          <p:grpSpPr>
            <a:xfrm rot="10800000">
              <a:off x="9890636" y="1815831"/>
              <a:ext cx="3151293" cy="2912623"/>
              <a:chOff x="-782349" y="-77459"/>
              <a:chExt cx="3151293" cy="2912623"/>
            </a:xfrm>
            <a:effectLst>
              <a:outerShdw blurRad="63500" sx="102000" sy="102000" algn="ctr" rotWithShape="0">
                <a:srgbClr val="E1EFF7">
                  <a:alpha val="40000"/>
                </a:srgbClr>
              </a:outerShdw>
            </a:effectLst>
          </p:grpSpPr>
          <p:pic>
            <p:nvPicPr>
              <p:cNvPr id="101" name="صورة 100" descr="صورة تحتوي على الرخويات&#10;&#10;تم إنشاء الوصف تلقائياً">
                <a:extLst>
                  <a:ext uri="{FF2B5EF4-FFF2-40B4-BE49-F238E27FC236}">
                    <a16:creationId xmlns:a16="http://schemas.microsoft.com/office/drawing/2014/main" id="{3B086862-C545-4870-B462-CC07ED764F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9" r="71272"/>
              <a:stretch/>
            </p:blipFill>
            <p:spPr>
              <a:xfrm rot="5624547">
                <a:off x="-663014" y="-196794"/>
                <a:ext cx="2912623" cy="315129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02" name="مستطيل 101">
                <a:extLst>
                  <a:ext uri="{FF2B5EF4-FFF2-40B4-BE49-F238E27FC236}">
                    <a16:creationId xmlns:a16="http://schemas.microsoft.com/office/drawing/2014/main" id="{A03EF835-885A-4B16-AEF7-828106C441A2}"/>
                  </a:ext>
                </a:extLst>
              </p:cNvPr>
              <p:cNvSpPr/>
              <p:nvPr/>
            </p:nvSpPr>
            <p:spPr>
              <a:xfrm>
                <a:off x="53640" y="-68754"/>
                <a:ext cx="787379" cy="28712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0" name="صورة 99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0D0E3A86-DB2E-4804-B018-FED5246F7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47" t="43217" r="70964"/>
            <a:stretch/>
          </p:blipFill>
          <p:spPr>
            <a:xfrm flipH="1">
              <a:off x="10986766" y="4237382"/>
              <a:ext cx="1218799" cy="2103210"/>
            </a:xfrm>
            <a:prstGeom prst="rect">
              <a:avLst/>
            </a:prstGeom>
          </p:spPr>
        </p:pic>
      </p:grpSp>
      <p:grpSp>
        <p:nvGrpSpPr>
          <p:cNvPr id="103" name="مجموعة 102">
            <a:extLst>
              <a:ext uri="{FF2B5EF4-FFF2-40B4-BE49-F238E27FC236}">
                <a16:creationId xmlns:a16="http://schemas.microsoft.com/office/drawing/2014/main" id="{7BEFCD19-E046-414B-83EB-5F128B279A0B}"/>
              </a:ext>
            </a:extLst>
          </p:cNvPr>
          <p:cNvGrpSpPr/>
          <p:nvPr/>
        </p:nvGrpSpPr>
        <p:grpSpPr>
          <a:xfrm>
            <a:off x="7745213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4" name="مستطيل 103">
              <a:extLst>
                <a:ext uri="{FF2B5EF4-FFF2-40B4-BE49-F238E27FC236}">
                  <a16:creationId xmlns:a16="http://schemas.microsoft.com/office/drawing/2014/main" id="{D73B5FA8-8D81-443B-B5C2-18067DF15A63}"/>
                </a:ext>
              </a:extLst>
            </p:cNvPr>
            <p:cNvSpPr/>
            <p:nvPr/>
          </p:nvSpPr>
          <p:spPr>
            <a:xfrm>
              <a:off x="3670853" y="2570922"/>
              <a:ext cx="1166191" cy="936912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مستطيل 104">
              <a:extLst>
                <a:ext uri="{FF2B5EF4-FFF2-40B4-BE49-F238E27FC236}">
                  <a16:creationId xmlns:a16="http://schemas.microsoft.com/office/drawing/2014/main" id="{BB53BACD-F5B3-4AF8-8220-BEDEB9EB7D9F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مجموعة 105">
            <a:extLst>
              <a:ext uri="{FF2B5EF4-FFF2-40B4-BE49-F238E27FC236}">
                <a16:creationId xmlns:a16="http://schemas.microsoft.com/office/drawing/2014/main" id="{C8454E2C-62FD-40DC-8194-34C99C8C9B67}"/>
              </a:ext>
            </a:extLst>
          </p:cNvPr>
          <p:cNvGrpSpPr/>
          <p:nvPr/>
        </p:nvGrpSpPr>
        <p:grpSpPr>
          <a:xfrm>
            <a:off x="6880726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07" name="مستطيل 106">
              <a:extLst>
                <a:ext uri="{FF2B5EF4-FFF2-40B4-BE49-F238E27FC236}">
                  <a16:creationId xmlns:a16="http://schemas.microsoft.com/office/drawing/2014/main" id="{0D8DD88B-45D5-43C7-A6DF-B14D237A3D58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مستطيل 107">
              <a:extLst>
                <a:ext uri="{FF2B5EF4-FFF2-40B4-BE49-F238E27FC236}">
                  <a16:creationId xmlns:a16="http://schemas.microsoft.com/office/drawing/2014/main" id="{52509110-729A-4FC3-92F6-9632F93DD8E9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مجموعة 108">
            <a:extLst>
              <a:ext uri="{FF2B5EF4-FFF2-40B4-BE49-F238E27FC236}">
                <a16:creationId xmlns:a16="http://schemas.microsoft.com/office/drawing/2014/main" id="{CC986719-D969-4F7B-887A-86D1C1B36BAB}"/>
              </a:ext>
            </a:extLst>
          </p:cNvPr>
          <p:cNvGrpSpPr/>
          <p:nvPr/>
        </p:nvGrpSpPr>
        <p:grpSpPr>
          <a:xfrm>
            <a:off x="6016239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0" name="مستطيل 109">
              <a:extLst>
                <a:ext uri="{FF2B5EF4-FFF2-40B4-BE49-F238E27FC236}">
                  <a16:creationId xmlns:a16="http://schemas.microsoft.com/office/drawing/2014/main" id="{67C37146-B37F-4E3A-91E0-2AE6DF9CBE8F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مستطيل 110">
              <a:extLst>
                <a:ext uri="{FF2B5EF4-FFF2-40B4-BE49-F238E27FC236}">
                  <a16:creationId xmlns:a16="http://schemas.microsoft.com/office/drawing/2014/main" id="{780AFD03-0198-4455-8E38-465D80FDE7ED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مجموعة 111">
            <a:extLst>
              <a:ext uri="{FF2B5EF4-FFF2-40B4-BE49-F238E27FC236}">
                <a16:creationId xmlns:a16="http://schemas.microsoft.com/office/drawing/2014/main" id="{D3FFCD7A-BDF0-4498-9A9A-D13462DF5BC6}"/>
              </a:ext>
            </a:extLst>
          </p:cNvPr>
          <p:cNvGrpSpPr/>
          <p:nvPr/>
        </p:nvGrpSpPr>
        <p:grpSpPr>
          <a:xfrm>
            <a:off x="5151752" y="5402778"/>
            <a:ext cx="796595" cy="1329866"/>
            <a:chOff x="3670853" y="2133600"/>
            <a:chExt cx="1166191" cy="1386061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3" name="مستطيل 112">
              <a:extLst>
                <a:ext uri="{FF2B5EF4-FFF2-40B4-BE49-F238E27FC236}">
                  <a16:creationId xmlns:a16="http://schemas.microsoft.com/office/drawing/2014/main" id="{ECC5585D-84F3-478B-A83F-FCC481591B7E}"/>
                </a:ext>
              </a:extLst>
            </p:cNvPr>
            <p:cNvSpPr/>
            <p:nvPr/>
          </p:nvSpPr>
          <p:spPr>
            <a:xfrm>
              <a:off x="3670853" y="2570923"/>
              <a:ext cx="1166191" cy="948738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مستطيل 113">
              <a:extLst>
                <a:ext uri="{FF2B5EF4-FFF2-40B4-BE49-F238E27FC236}">
                  <a16:creationId xmlns:a16="http://schemas.microsoft.com/office/drawing/2014/main" id="{27BA69B0-D42B-41BF-8A8B-C2791073647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5" name="مجموعة 114">
            <a:extLst>
              <a:ext uri="{FF2B5EF4-FFF2-40B4-BE49-F238E27FC236}">
                <a16:creationId xmlns:a16="http://schemas.microsoft.com/office/drawing/2014/main" id="{6C2D7107-CF62-4711-A8D1-C97916D16FBD}"/>
              </a:ext>
            </a:extLst>
          </p:cNvPr>
          <p:cNvGrpSpPr/>
          <p:nvPr/>
        </p:nvGrpSpPr>
        <p:grpSpPr>
          <a:xfrm>
            <a:off x="4287265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6" name="مستطيل 115">
              <a:extLst>
                <a:ext uri="{FF2B5EF4-FFF2-40B4-BE49-F238E27FC236}">
                  <a16:creationId xmlns:a16="http://schemas.microsoft.com/office/drawing/2014/main" id="{98E6D943-9F95-488F-9536-FDB4D05841DC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مستطيل 116">
              <a:extLst>
                <a:ext uri="{FF2B5EF4-FFF2-40B4-BE49-F238E27FC236}">
                  <a16:creationId xmlns:a16="http://schemas.microsoft.com/office/drawing/2014/main" id="{3560724C-4D99-4779-B714-6FDA840E191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مجموعة 117">
            <a:extLst>
              <a:ext uri="{FF2B5EF4-FFF2-40B4-BE49-F238E27FC236}">
                <a16:creationId xmlns:a16="http://schemas.microsoft.com/office/drawing/2014/main" id="{915562D7-3A35-45E7-80D0-13777F9009C3}"/>
              </a:ext>
            </a:extLst>
          </p:cNvPr>
          <p:cNvGrpSpPr/>
          <p:nvPr/>
        </p:nvGrpSpPr>
        <p:grpSpPr>
          <a:xfrm>
            <a:off x="3422778" y="5416633"/>
            <a:ext cx="796595" cy="1318518"/>
            <a:chOff x="3670853" y="2133600"/>
            <a:chExt cx="1166191" cy="1374234"/>
          </a:xfr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6000" t="-1000" r="-7000" b="-6000"/>
            </a:stretch>
          </a:blipFill>
        </p:grpSpPr>
        <p:sp>
          <p:nvSpPr>
            <p:cNvPr id="119" name="مستطيل 118">
              <a:extLst>
                <a:ext uri="{FF2B5EF4-FFF2-40B4-BE49-F238E27FC236}">
                  <a16:creationId xmlns:a16="http://schemas.microsoft.com/office/drawing/2014/main" id="{6083C71E-D8F2-4865-A5CD-AFC4485E48B9}"/>
                </a:ext>
              </a:extLst>
            </p:cNvPr>
            <p:cNvSpPr/>
            <p:nvPr/>
          </p:nvSpPr>
          <p:spPr>
            <a:xfrm>
              <a:off x="3670853" y="2570923"/>
              <a:ext cx="1166191" cy="936911"/>
            </a:xfrm>
            <a:prstGeom prst="rect">
              <a:avLst/>
            </a:prstGeom>
            <a:grpFill/>
            <a:ln>
              <a:noFill/>
            </a:ln>
            <a:scene3d>
              <a:camera prst="perspectiveBelow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مستطيل 119">
              <a:extLst>
                <a:ext uri="{FF2B5EF4-FFF2-40B4-BE49-F238E27FC236}">
                  <a16:creationId xmlns:a16="http://schemas.microsoft.com/office/drawing/2014/main" id="{AD72B5F2-C612-423D-BD29-8B55B191664B}"/>
                </a:ext>
              </a:extLst>
            </p:cNvPr>
            <p:cNvSpPr/>
            <p:nvPr/>
          </p:nvSpPr>
          <p:spPr>
            <a:xfrm>
              <a:off x="3670853" y="2133600"/>
              <a:ext cx="1166191" cy="589722"/>
            </a:xfrm>
            <a:prstGeom prst="rect">
              <a:avLst/>
            </a:prstGeom>
            <a:grpFill/>
            <a:ln>
              <a:noFill/>
            </a:ln>
            <a:scene3d>
              <a:camera prst="perspectiveRelaxed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087E7B0-DA47-4698-A8FF-4DB50C75ACC3}"/>
              </a:ext>
            </a:extLst>
          </p:cNvPr>
          <p:cNvGrpSpPr/>
          <p:nvPr/>
        </p:nvGrpSpPr>
        <p:grpSpPr>
          <a:xfrm>
            <a:off x="8701448" y="4538128"/>
            <a:ext cx="3351505" cy="1195128"/>
            <a:chOff x="8701448" y="4538128"/>
            <a:chExt cx="3351505" cy="1195128"/>
          </a:xfrm>
        </p:grpSpPr>
        <p:sp>
          <p:nvSpPr>
            <p:cNvPr id="228" name="مستطيل 227">
              <a:extLst>
                <a:ext uri="{FF2B5EF4-FFF2-40B4-BE49-F238E27FC236}">
                  <a16:creationId xmlns:a16="http://schemas.microsoft.com/office/drawing/2014/main" id="{A9BFDE7C-961A-4873-B9C1-B2ACD53AE1B2}"/>
                </a:ext>
              </a:extLst>
            </p:cNvPr>
            <p:cNvSpPr/>
            <p:nvPr/>
          </p:nvSpPr>
          <p:spPr>
            <a:xfrm>
              <a:off x="8736830" y="4873720"/>
              <a:ext cx="3308396" cy="859536"/>
            </a:xfrm>
            <a:prstGeom prst="rect">
              <a:avLst/>
            </a:prstGeom>
            <a:solidFill>
              <a:srgbClr val="976739">
                <a:alpha val="89804"/>
              </a:srgbClr>
            </a:solidFill>
            <a:ln w="76200">
              <a:solidFill>
                <a:srgbClr val="E1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1350</a:t>
              </a:r>
            </a:p>
          </p:txBody>
        </p:sp>
        <p:pic>
          <p:nvPicPr>
            <p:cNvPr id="177" name="صورة 176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086A0A97-66C6-4A05-A77F-EA70782C2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73" b="18874"/>
            <a:stretch/>
          </p:blipFill>
          <p:spPr>
            <a:xfrm>
              <a:off x="8701448" y="4538128"/>
              <a:ext cx="3351505" cy="6303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9" name="صورة 178" descr="صورة تحتوي على أسود, داكن&#10;&#10;تم إنشاء الوصف تلقائياً">
            <a:extLst>
              <a:ext uri="{FF2B5EF4-FFF2-40B4-BE49-F238E27FC236}">
                <a16:creationId xmlns:a16="http://schemas.microsoft.com/office/drawing/2014/main" id="{CAD03A7F-CA95-4C12-AD12-988248719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102" y="3220692"/>
            <a:ext cx="2075013" cy="2331679"/>
          </a:xfrm>
          <a:prstGeom prst="rect">
            <a:avLst/>
          </a:prstGeom>
        </p:spPr>
      </p:pic>
      <p:pic>
        <p:nvPicPr>
          <p:cNvPr id="121" name="صورة 120" descr="صورة تحتوي على الرخويات&#10;&#10;تم إنشاء الوصف تلقائياً">
            <a:extLst>
              <a:ext uri="{FF2B5EF4-FFF2-40B4-BE49-F238E27FC236}">
                <a16:creationId xmlns:a16="http://schemas.microsoft.com/office/drawing/2014/main" id="{975B3892-E09E-4E34-A05D-BB2A8BDD6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19" y="4630508"/>
            <a:ext cx="5187761" cy="22757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FB6A6202-CE6C-4272-A53B-5771043962C0}"/>
              </a:ext>
            </a:extLst>
          </p:cNvPr>
          <p:cNvGrpSpPr/>
          <p:nvPr/>
        </p:nvGrpSpPr>
        <p:grpSpPr>
          <a:xfrm>
            <a:off x="-136519" y="-7468941"/>
            <a:ext cx="13575915" cy="7116776"/>
            <a:chOff x="-101184" y="-494"/>
            <a:chExt cx="13575915" cy="7116776"/>
          </a:xfrm>
        </p:grpSpPr>
        <p:sp>
          <p:nvSpPr>
            <p:cNvPr id="189" name="شكل حر: شكل 188">
              <a:extLst>
                <a:ext uri="{FF2B5EF4-FFF2-40B4-BE49-F238E27FC236}">
                  <a16:creationId xmlns:a16="http://schemas.microsoft.com/office/drawing/2014/main" id="{DEDED8F0-9A90-48C6-B4CC-117A722A8D38}"/>
                </a:ext>
              </a:extLst>
            </p:cNvPr>
            <p:cNvSpPr/>
            <p:nvPr/>
          </p:nvSpPr>
          <p:spPr>
            <a:xfrm>
              <a:off x="-78255" y="1"/>
              <a:ext cx="13552986" cy="7116281"/>
            </a:xfrm>
            <a:custGeom>
              <a:avLst/>
              <a:gdLst>
                <a:gd name="connsiteX0" fmla="*/ 78256 w 13552986"/>
                <a:gd name="connsiteY0" fmla="*/ 0 h 7116281"/>
                <a:gd name="connsiteX1" fmla="*/ 12270255 w 13552986"/>
                <a:gd name="connsiteY1" fmla="*/ 0 h 7116281"/>
                <a:gd name="connsiteX2" fmla="*/ 12270255 w 13552986"/>
                <a:gd name="connsiteY2" fmla="*/ 5823437 h 7116281"/>
                <a:gd name="connsiteX3" fmla="*/ 12289457 w 13552986"/>
                <a:gd name="connsiteY3" fmla="*/ 5823471 h 7116281"/>
                <a:gd name="connsiteX4" fmla="*/ 12590858 w 13552986"/>
                <a:gd name="connsiteY4" fmla="*/ 5958783 h 7116281"/>
                <a:gd name="connsiteX5" fmla="*/ 13226210 w 13552986"/>
                <a:gd name="connsiteY5" fmla="*/ 6104657 h 7116281"/>
                <a:gd name="connsiteX6" fmla="*/ 13501430 w 13552986"/>
                <a:gd name="connsiteY6" fmla="*/ 6242929 h 7116281"/>
                <a:gd name="connsiteX7" fmla="*/ 13431945 w 13552986"/>
                <a:gd name="connsiteY7" fmla="*/ 6405002 h 7116281"/>
                <a:gd name="connsiteX8" fmla="*/ 13549753 w 13552986"/>
                <a:gd name="connsiteY8" fmla="*/ 6581821 h 7116281"/>
                <a:gd name="connsiteX9" fmla="*/ 13308931 w 13552986"/>
                <a:gd name="connsiteY9" fmla="*/ 6719730 h 7116281"/>
                <a:gd name="connsiteX10" fmla="*/ 13306486 w 13552986"/>
                <a:gd name="connsiteY10" fmla="*/ 6723583 h 7116281"/>
                <a:gd name="connsiteX11" fmla="*/ 13190886 w 13552986"/>
                <a:gd name="connsiteY11" fmla="*/ 6934452 h 7116281"/>
                <a:gd name="connsiteX12" fmla="*/ 12684480 w 13552986"/>
                <a:gd name="connsiteY12" fmla="*/ 6955883 h 7116281"/>
                <a:gd name="connsiteX13" fmla="*/ 12684378 w 13552986"/>
                <a:gd name="connsiteY13" fmla="*/ 6955969 h 7116281"/>
                <a:gd name="connsiteX14" fmla="*/ 12637721 w 13552986"/>
                <a:gd name="connsiteY14" fmla="*/ 6995455 h 7116281"/>
                <a:gd name="connsiteX15" fmla="*/ 12173822 w 13552986"/>
                <a:gd name="connsiteY15" fmla="*/ 6978970 h 7116281"/>
                <a:gd name="connsiteX16" fmla="*/ 12171432 w 13552986"/>
                <a:gd name="connsiteY16" fmla="*/ 6981096 h 7116281"/>
                <a:gd name="connsiteX17" fmla="*/ 12136716 w 13552986"/>
                <a:gd name="connsiteY17" fmla="*/ 7011971 h 7116281"/>
                <a:gd name="connsiteX18" fmla="*/ 11970729 w 13552986"/>
                <a:gd name="connsiteY18" fmla="*/ 7061765 h 7116281"/>
                <a:gd name="connsiteX19" fmla="*/ 11776622 w 13552986"/>
                <a:gd name="connsiteY19" fmla="*/ 7017164 h 7116281"/>
                <a:gd name="connsiteX20" fmla="*/ 11731794 w 13552986"/>
                <a:gd name="connsiteY20" fmla="*/ 6983933 h 7116281"/>
                <a:gd name="connsiteX21" fmla="*/ 11729023 w 13552986"/>
                <a:gd name="connsiteY21" fmla="*/ 6981879 h 7116281"/>
                <a:gd name="connsiteX22" fmla="*/ 11477916 w 13552986"/>
                <a:gd name="connsiteY22" fmla="*/ 7035083 h 7116281"/>
                <a:gd name="connsiteX23" fmla="*/ 11387837 w 13552986"/>
                <a:gd name="connsiteY23" fmla="*/ 7015020 h 7116281"/>
                <a:gd name="connsiteX24" fmla="*/ 11224191 w 13552986"/>
                <a:gd name="connsiteY24" fmla="*/ 6863630 h 7116281"/>
                <a:gd name="connsiteX25" fmla="*/ 11223271 w 13552986"/>
                <a:gd name="connsiteY25" fmla="*/ 6863325 h 7116281"/>
                <a:gd name="connsiteX26" fmla="*/ 11151828 w 13552986"/>
                <a:gd name="connsiteY26" fmla="*/ 6839637 h 7116281"/>
                <a:gd name="connsiteX27" fmla="*/ 11137066 w 13552986"/>
                <a:gd name="connsiteY27" fmla="*/ 6830372 h 7116281"/>
                <a:gd name="connsiteX28" fmla="*/ 11131932 w 13552986"/>
                <a:gd name="connsiteY28" fmla="*/ 6844529 h 7116281"/>
                <a:gd name="connsiteX29" fmla="*/ 11037760 w 13552986"/>
                <a:gd name="connsiteY29" fmla="*/ 6940304 h 7116281"/>
                <a:gd name="connsiteX30" fmla="*/ 10531354 w 13552986"/>
                <a:gd name="connsiteY30" fmla="*/ 6961735 h 7116281"/>
                <a:gd name="connsiteX31" fmla="*/ 10531252 w 13552986"/>
                <a:gd name="connsiteY31" fmla="*/ 6961821 h 7116281"/>
                <a:gd name="connsiteX32" fmla="*/ 10484595 w 13552986"/>
                <a:gd name="connsiteY32" fmla="*/ 7001307 h 7116281"/>
                <a:gd name="connsiteX33" fmla="*/ 10020696 w 13552986"/>
                <a:gd name="connsiteY33" fmla="*/ 6984822 h 7116281"/>
                <a:gd name="connsiteX34" fmla="*/ 10018306 w 13552986"/>
                <a:gd name="connsiteY34" fmla="*/ 6986948 h 7116281"/>
                <a:gd name="connsiteX35" fmla="*/ 9983590 w 13552986"/>
                <a:gd name="connsiteY35" fmla="*/ 7017823 h 7116281"/>
                <a:gd name="connsiteX36" fmla="*/ 9817603 w 13552986"/>
                <a:gd name="connsiteY36" fmla="*/ 7067617 h 7116281"/>
                <a:gd name="connsiteX37" fmla="*/ 9623496 w 13552986"/>
                <a:gd name="connsiteY37" fmla="*/ 7023016 h 7116281"/>
                <a:gd name="connsiteX38" fmla="*/ 9578668 w 13552986"/>
                <a:gd name="connsiteY38" fmla="*/ 6989785 h 7116281"/>
                <a:gd name="connsiteX39" fmla="*/ 9575897 w 13552986"/>
                <a:gd name="connsiteY39" fmla="*/ 6987731 h 7116281"/>
                <a:gd name="connsiteX40" fmla="*/ 9324790 w 13552986"/>
                <a:gd name="connsiteY40" fmla="*/ 7040935 h 7116281"/>
                <a:gd name="connsiteX41" fmla="*/ 9234711 w 13552986"/>
                <a:gd name="connsiteY41" fmla="*/ 7020872 h 7116281"/>
                <a:gd name="connsiteX42" fmla="*/ 9071065 w 13552986"/>
                <a:gd name="connsiteY42" fmla="*/ 6869482 h 7116281"/>
                <a:gd name="connsiteX43" fmla="*/ 9070145 w 13552986"/>
                <a:gd name="connsiteY43" fmla="*/ 6869177 h 7116281"/>
                <a:gd name="connsiteX44" fmla="*/ 8998702 w 13552986"/>
                <a:gd name="connsiteY44" fmla="*/ 6845489 h 7116281"/>
                <a:gd name="connsiteX45" fmla="*/ 8990007 w 13552986"/>
                <a:gd name="connsiteY45" fmla="*/ 6840032 h 7116281"/>
                <a:gd name="connsiteX46" fmla="*/ 8977515 w 13552986"/>
                <a:gd name="connsiteY46" fmla="*/ 6874480 h 7116281"/>
                <a:gd name="connsiteX47" fmla="*/ 8883343 w 13552986"/>
                <a:gd name="connsiteY47" fmla="*/ 6970255 h 7116281"/>
                <a:gd name="connsiteX48" fmla="*/ 8376937 w 13552986"/>
                <a:gd name="connsiteY48" fmla="*/ 6991686 h 7116281"/>
                <a:gd name="connsiteX49" fmla="*/ 8376835 w 13552986"/>
                <a:gd name="connsiteY49" fmla="*/ 6991772 h 7116281"/>
                <a:gd name="connsiteX50" fmla="*/ 8330178 w 13552986"/>
                <a:gd name="connsiteY50" fmla="*/ 7031258 h 7116281"/>
                <a:gd name="connsiteX51" fmla="*/ 7866280 w 13552986"/>
                <a:gd name="connsiteY51" fmla="*/ 7014773 h 7116281"/>
                <a:gd name="connsiteX52" fmla="*/ 7863889 w 13552986"/>
                <a:gd name="connsiteY52" fmla="*/ 7016899 h 7116281"/>
                <a:gd name="connsiteX53" fmla="*/ 7829173 w 13552986"/>
                <a:gd name="connsiteY53" fmla="*/ 7047774 h 7116281"/>
                <a:gd name="connsiteX54" fmla="*/ 7663186 w 13552986"/>
                <a:gd name="connsiteY54" fmla="*/ 7097568 h 7116281"/>
                <a:gd name="connsiteX55" fmla="*/ 7469080 w 13552986"/>
                <a:gd name="connsiteY55" fmla="*/ 7052967 h 7116281"/>
                <a:gd name="connsiteX56" fmla="*/ 7424251 w 13552986"/>
                <a:gd name="connsiteY56" fmla="*/ 7019736 h 7116281"/>
                <a:gd name="connsiteX57" fmla="*/ 7421480 w 13552986"/>
                <a:gd name="connsiteY57" fmla="*/ 7017682 h 7116281"/>
                <a:gd name="connsiteX58" fmla="*/ 7170374 w 13552986"/>
                <a:gd name="connsiteY58" fmla="*/ 7070886 h 7116281"/>
                <a:gd name="connsiteX59" fmla="*/ 7080294 w 13552986"/>
                <a:gd name="connsiteY59" fmla="*/ 7050823 h 7116281"/>
                <a:gd name="connsiteX60" fmla="*/ 6916648 w 13552986"/>
                <a:gd name="connsiteY60" fmla="*/ 6899433 h 7116281"/>
                <a:gd name="connsiteX61" fmla="*/ 6915728 w 13552986"/>
                <a:gd name="connsiteY61" fmla="*/ 6899128 h 7116281"/>
                <a:gd name="connsiteX62" fmla="*/ 6844286 w 13552986"/>
                <a:gd name="connsiteY62" fmla="*/ 6875440 h 7116281"/>
                <a:gd name="connsiteX63" fmla="*/ 6799140 w 13552986"/>
                <a:gd name="connsiteY63" fmla="*/ 6847108 h 7116281"/>
                <a:gd name="connsiteX64" fmla="*/ 6782528 w 13552986"/>
                <a:gd name="connsiteY64" fmla="*/ 6892917 h 7116281"/>
                <a:gd name="connsiteX65" fmla="*/ 6688355 w 13552986"/>
                <a:gd name="connsiteY65" fmla="*/ 6988692 h 7116281"/>
                <a:gd name="connsiteX66" fmla="*/ 6181950 w 13552986"/>
                <a:gd name="connsiteY66" fmla="*/ 7010123 h 7116281"/>
                <a:gd name="connsiteX67" fmla="*/ 6181847 w 13552986"/>
                <a:gd name="connsiteY67" fmla="*/ 7010209 h 7116281"/>
                <a:gd name="connsiteX68" fmla="*/ 6135191 w 13552986"/>
                <a:gd name="connsiteY68" fmla="*/ 7049695 h 7116281"/>
                <a:gd name="connsiteX69" fmla="*/ 5671293 w 13552986"/>
                <a:gd name="connsiteY69" fmla="*/ 7033210 h 7116281"/>
                <a:gd name="connsiteX70" fmla="*/ 5668901 w 13552986"/>
                <a:gd name="connsiteY70" fmla="*/ 7035336 h 7116281"/>
                <a:gd name="connsiteX71" fmla="*/ 5634186 w 13552986"/>
                <a:gd name="connsiteY71" fmla="*/ 7066211 h 7116281"/>
                <a:gd name="connsiteX72" fmla="*/ 5468199 w 13552986"/>
                <a:gd name="connsiteY72" fmla="*/ 7116005 h 7116281"/>
                <a:gd name="connsiteX73" fmla="*/ 5274092 w 13552986"/>
                <a:gd name="connsiteY73" fmla="*/ 7071404 h 7116281"/>
                <a:gd name="connsiteX74" fmla="*/ 5229264 w 13552986"/>
                <a:gd name="connsiteY74" fmla="*/ 7038173 h 7116281"/>
                <a:gd name="connsiteX75" fmla="*/ 5226492 w 13552986"/>
                <a:gd name="connsiteY75" fmla="*/ 7036119 h 7116281"/>
                <a:gd name="connsiteX76" fmla="*/ 4975386 w 13552986"/>
                <a:gd name="connsiteY76" fmla="*/ 7089323 h 7116281"/>
                <a:gd name="connsiteX77" fmla="*/ 4885306 w 13552986"/>
                <a:gd name="connsiteY77" fmla="*/ 7069260 h 7116281"/>
                <a:gd name="connsiteX78" fmla="*/ 4721661 w 13552986"/>
                <a:gd name="connsiteY78" fmla="*/ 6917870 h 7116281"/>
                <a:gd name="connsiteX79" fmla="*/ 4720741 w 13552986"/>
                <a:gd name="connsiteY79" fmla="*/ 6917565 h 7116281"/>
                <a:gd name="connsiteX80" fmla="*/ 4649298 w 13552986"/>
                <a:gd name="connsiteY80" fmla="*/ 6893877 h 7116281"/>
                <a:gd name="connsiteX81" fmla="*/ 4562439 w 13552986"/>
                <a:gd name="connsiteY81" fmla="*/ 6839367 h 7116281"/>
                <a:gd name="connsiteX82" fmla="*/ 4557273 w 13552986"/>
                <a:gd name="connsiteY82" fmla="*/ 6832441 h 7116281"/>
                <a:gd name="connsiteX83" fmla="*/ 4541670 w 13552986"/>
                <a:gd name="connsiteY83" fmla="*/ 6875470 h 7116281"/>
                <a:gd name="connsiteX84" fmla="*/ 4447497 w 13552986"/>
                <a:gd name="connsiteY84" fmla="*/ 6971245 h 7116281"/>
                <a:gd name="connsiteX85" fmla="*/ 3941091 w 13552986"/>
                <a:gd name="connsiteY85" fmla="*/ 6992676 h 7116281"/>
                <a:gd name="connsiteX86" fmla="*/ 3940989 w 13552986"/>
                <a:gd name="connsiteY86" fmla="*/ 6992762 h 7116281"/>
                <a:gd name="connsiteX87" fmla="*/ 3894332 w 13552986"/>
                <a:gd name="connsiteY87" fmla="*/ 7032248 h 7116281"/>
                <a:gd name="connsiteX88" fmla="*/ 3430434 w 13552986"/>
                <a:gd name="connsiteY88" fmla="*/ 7015763 h 7116281"/>
                <a:gd name="connsiteX89" fmla="*/ 3428043 w 13552986"/>
                <a:gd name="connsiteY89" fmla="*/ 7017889 h 7116281"/>
                <a:gd name="connsiteX90" fmla="*/ 3393328 w 13552986"/>
                <a:gd name="connsiteY90" fmla="*/ 7048764 h 7116281"/>
                <a:gd name="connsiteX91" fmla="*/ 3227340 w 13552986"/>
                <a:gd name="connsiteY91" fmla="*/ 7098558 h 7116281"/>
                <a:gd name="connsiteX92" fmla="*/ 3033234 w 13552986"/>
                <a:gd name="connsiteY92" fmla="*/ 7053957 h 7116281"/>
                <a:gd name="connsiteX93" fmla="*/ 2988405 w 13552986"/>
                <a:gd name="connsiteY93" fmla="*/ 7020726 h 7116281"/>
                <a:gd name="connsiteX94" fmla="*/ 2985634 w 13552986"/>
                <a:gd name="connsiteY94" fmla="*/ 7018672 h 7116281"/>
                <a:gd name="connsiteX95" fmla="*/ 2734528 w 13552986"/>
                <a:gd name="connsiteY95" fmla="*/ 7071876 h 7116281"/>
                <a:gd name="connsiteX96" fmla="*/ 2644448 w 13552986"/>
                <a:gd name="connsiteY96" fmla="*/ 7051813 h 7116281"/>
                <a:gd name="connsiteX97" fmla="*/ 2480802 w 13552986"/>
                <a:gd name="connsiteY97" fmla="*/ 6900423 h 7116281"/>
                <a:gd name="connsiteX98" fmla="*/ 2479882 w 13552986"/>
                <a:gd name="connsiteY98" fmla="*/ 6900118 h 7116281"/>
                <a:gd name="connsiteX99" fmla="*/ 2408440 w 13552986"/>
                <a:gd name="connsiteY99" fmla="*/ 6876430 h 7116281"/>
                <a:gd name="connsiteX100" fmla="*/ 2349710 w 13552986"/>
                <a:gd name="connsiteY100" fmla="*/ 6839573 h 7116281"/>
                <a:gd name="connsiteX101" fmla="*/ 2313554 w 13552986"/>
                <a:gd name="connsiteY101" fmla="*/ 6919288 h 7116281"/>
                <a:gd name="connsiteX102" fmla="*/ 2236446 w 13552986"/>
                <a:gd name="connsiteY102" fmla="*/ 6988692 h 7116281"/>
                <a:gd name="connsiteX103" fmla="*/ 1730039 w 13552986"/>
                <a:gd name="connsiteY103" fmla="*/ 7010123 h 7116281"/>
                <a:gd name="connsiteX104" fmla="*/ 1729938 w 13552986"/>
                <a:gd name="connsiteY104" fmla="*/ 7010209 h 7116281"/>
                <a:gd name="connsiteX105" fmla="*/ 1683280 w 13552986"/>
                <a:gd name="connsiteY105" fmla="*/ 7049695 h 7116281"/>
                <a:gd name="connsiteX106" fmla="*/ 1219382 w 13552986"/>
                <a:gd name="connsiteY106" fmla="*/ 7033210 h 7116281"/>
                <a:gd name="connsiteX107" fmla="*/ 1216991 w 13552986"/>
                <a:gd name="connsiteY107" fmla="*/ 7035336 h 7116281"/>
                <a:gd name="connsiteX108" fmla="*/ 1182276 w 13552986"/>
                <a:gd name="connsiteY108" fmla="*/ 7066211 h 7116281"/>
                <a:gd name="connsiteX109" fmla="*/ 1016288 w 13552986"/>
                <a:gd name="connsiteY109" fmla="*/ 7116005 h 7116281"/>
                <a:gd name="connsiteX110" fmla="*/ 822182 w 13552986"/>
                <a:gd name="connsiteY110" fmla="*/ 7071404 h 7116281"/>
                <a:gd name="connsiteX111" fmla="*/ 777353 w 13552986"/>
                <a:gd name="connsiteY111" fmla="*/ 7038173 h 7116281"/>
                <a:gd name="connsiteX112" fmla="*/ 774582 w 13552986"/>
                <a:gd name="connsiteY112" fmla="*/ 7036119 h 7116281"/>
                <a:gd name="connsiteX113" fmla="*/ 523476 w 13552986"/>
                <a:gd name="connsiteY113" fmla="*/ 7089323 h 7116281"/>
                <a:gd name="connsiteX114" fmla="*/ 433396 w 13552986"/>
                <a:gd name="connsiteY114" fmla="*/ 7069260 h 7116281"/>
                <a:gd name="connsiteX115" fmla="*/ 269750 w 13552986"/>
                <a:gd name="connsiteY115" fmla="*/ 6917870 h 7116281"/>
                <a:gd name="connsiteX116" fmla="*/ 268830 w 13552986"/>
                <a:gd name="connsiteY116" fmla="*/ 6917565 h 7116281"/>
                <a:gd name="connsiteX117" fmla="*/ 197388 w 13552986"/>
                <a:gd name="connsiteY117" fmla="*/ 6893877 h 7116281"/>
                <a:gd name="connsiteX118" fmla="*/ 110529 w 13552986"/>
                <a:gd name="connsiteY118" fmla="*/ 6839367 h 7116281"/>
                <a:gd name="connsiteX119" fmla="*/ 96947 w 13552986"/>
                <a:gd name="connsiteY119" fmla="*/ 6821158 h 7116281"/>
                <a:gd name="connsiteX120" fmla="*/ 78256 w 13552986"/>
                <a:gd name="connsiteY120" fmla="*/ 6821158 h 7116281"/>
                <a:gd name="connsiteX121" fmla="*/ 78256 w 13552986"/>
                <a:gd name="connsiteY121" fmla="*/ 6796100 h 7116281"/>
                <a:gd name="connsiteX122" fmla="*/ 57261 w 13552986"/>
                <a:gd name="connsiteY122" fmla="*/ 6767952 h 7116281"/>
                <a:gd name="connsiteX123" fmla="*/ 75432 w 13552986"/>
                <a:gd name="connsiteY123" fmla="*/ 6619238 h 7116281"/>
                <a:gd name="connsiteX124" fmla="*/ 16164 w 13552986"/>
                <a:gd name="connsiteY124" fmla="*/ 6387008 h 7116281"/>
                <a:gd name="connsiteX125" fmla="*/ 66916 w 13552986"/>
                <a:gd name="connsiteY125" fmla="*/ 6316079 h 7116281"/>
                <a:gd name="connsiteX126" fmla="*/ 78256 w 13552986"/>
                <a:gd name="connsiteY126" fmla="*/ 6308055 h 711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3552986" h="7116281">
                  <a:moveTo>
                    <a:pt x="78256" y="0"/>
                  </a:moveTo>
                  <a:lnTo>
                    <a:pt x="12270255" y="0"/>
                  </a:lnTo>
                  <a:lnTo>
                    <a:pt x="12270255" y="5823437"/>
                  </a:lnTo>
                  <a:lnTo>
                    <a:pt x="12289457" y="5823471"/>
                  </a:lnTo>
                  <a:cubicBezTo>
                    <a:pt x="12411683" y="5836161"/>
                    <a:pt x="12523951" y="5885018"/>
                    <a:pt x="12590858" y="5958783"/>
                  </a:cubicBezTo>
                  <a:cubicBezTo>
                    <a:pt x="12818584" y="5882835"/>
                    <a:pt x="13105195" y="5948625"/>
                    <a:pt x="13226210" y="6104657"/>
                  </a:cubicBezTo>
                  <a:cubicBezTo>
                    <a:pt x="13353779" y="6101952"/>
                    <a:pt x="13470165" y="6160413"/>
                    <a:pt x="13501430" y="6242929"/>
                  </a:cubicBezTo>
                  <a:cubicBezTo>
                    <a:pt x="13524081" y="6302631"/>
                    <a:pt x="13497685" y="6364231"/>
                    <a:pt x="13431945" y="6405002"/>
                  </a:cubicBezTo>
                  <a:cubicBezTo>
                    <a:pt x="13519779" y="6444751"/>
                    <a:pt x="13566057" y="6514214"/>
                    <a:pt x="13549753" y="6581821"/>
                  </a:cubicBezTo>
                  <a:cubicBezTo>
                    <a:pt x="13530636" y="6660976"/>
                    <a:pt x="13430646" y="6718242"/>
                    <a:pt x="13308931" y="6719730"/>
                  </a:cubicBezTo>
                  <a:cubicBezTo>
                    <a:pt x="13308136" y="6721026"/>
                    <a:pt x="13307282" y="6722288"/>
                    <a:pt x="13306486" y="6723583"/>
                  </a:cubicBezTo>
                  <a:cubicBezTo>
                    <a:pt x="13318382" y="6803244"/>
                    <a:pt x="13275982" y="6880549"/>
                    <a:pt x="13190886" y="6934452"/>
                  </a:cubicBezTo>
                  <a:cubicBezTo>
                    <a:pt x="13056434" y="7019586"/>
                    <a:pt x="12845644" y="7028486"/>
                    <a:pt x="12684480" y="6955883"/>
                  </a:cubicBezTo>
                  <a:lnTo>
                    <a:pt x="12684378" y="6955969"/>
                  </a:lnTo>
                  <a:lnTo>
                    <a:pt x="12637721" y="6995455"/>
                  </a:lnTo>
                  <a:cubicBezTo>
                    <a:pt x="12514719" y="7075931"/>
                    <a:pt x="12302645" y="7073030"/>
                    <a:pt x="12173822" y="6978970"/>
                  </a:cubicBezTo>
                  <a:lnTo>
                    <a:pt x="12171432" y="6981096"/>
                  </a:lnTo>
                  <a:lnTo>
                    <a:pt x="12136716" y="7011971"/>
                  </a:lnTo>
                  <a:cubicBezTo>
                    <a:pt x="12093898" y="7041345"/>
                    <a:pt x="12035099" y="7059368"/>
                    <a:pt x="11970729" y="7061765"/>
                  </a:cubicBezTo>
                  <a:cubicBezTo>
                    <a:pt x="11899881" y="7064413"/>
                    <a:pt x="11830168" y="7047895"/>
                    <a:pt x="11776622" y="7017164"/>
                  </a:cubicBezTo>
                  <a:lnTo>
                    <a:pt x="11731794" y="6983933"/>
                  </a:lnTo>
                  <a:lnTo>
                    <a:pt x="11729023" y="6981879"/>
                  </a:lnTo>
                  <a:cubicBezTo>
                    <a:pt x="11664057" y="7026610"/>
                    <a:pt x="11569890" y="7045359"/>
                    <a:pt x="11477916" y="7035083"/>
                  </a:cubicBezTo>
                  <a:cubicBezTo>
                    <a:pt x="11447259" y="7031658"/>
                    <a:pt x="11416844" y="7025008"/>
                    <a:pt x="11387837" y="7015020"/>
                  </a:cubicBezTo>
                  <a:cubicBezTo>
                    <a:pt x="11299424" y="6984586"/>
                    <a:pt x="11237976" y="6927760"/>
                    <a:pt x="11224191" y="6863630"/>
                  </a:cubicBezTo>
                  <a:lnTo>
                    <a:pt x="11223271" y="6863325"/>
                  </a:lnTo>
                  <a:lnTo>
                    <a:pt x="11151828" y="6839637"/>
                  </a:lnTo>
                  <a:lnTo>
                    <a:pt x="11137066" y="6830372"/>
                  </a:lnTo>
                  <a:lnTo>
                    <a:pt x="11131932" y="6844529"/>
                  </a:lnTo>
                  <a:cubicBezTo>
                    <a:pt x="11112182" y="6880551"/>
                    <a:pt x="11080308" y="6913353"/>
                    <a:pt x="11037760" y="6940304"/>
                  </a:cubicBezTo>
                  <a:cubicBezTo>
                    <a:pt x="10903308" y="7025438"/>
                    <a:pt x="10692518" y="7034338"/>
                    <a:pt x="10531354" y="6961735"/>
                  </a:cubicBezTo>
                  <a:lnTo>
                    <a:pt x="10531252" y="6961821"/>
                  </a:lnTo>
                  <a:lnTo>
                    <a:pt x="10484595" y="7001307"/>
                  </a:lnTo>
                  <a:cubicBezTo>
                    <a:pt x="10361593" y="7081783"/>
                    <a:pt x="10149519" y="7078882"/>
                    <a:pt x="10020696" y="6984822"/>
                  </a:cubicBezTo>
                  <a:lnTo>
                    <a:pt x="10018306" y="6986948"/>
                  </a:lnTo>
                  <a:lnTo>
                    <a:pt x="9983590" y="7017823"/>
                  </a:lnTo>
                  <a:cubicBezTo>
                    <a:pt x="9940772" y="7047197"/>
                    <a:pt x="9881973" y="7065220"/>
                    <a:pt x="9817603" y="7067617"/>
                  </a:cubicBezTo>
                  <a:cubicBezTo>
                    <a:pt x="9746755" y="7070265"/>
                    <a:pt x="9677042" y="7053747"/>
                    <a:pt x="9623496" y="7023016"/>
                  </a:cubicBezTo>
                  <a:lnTo>
                    <a:pt x="9578668" y="6989785"/>
                  </a:lnTo>
                  <a:lnTo>
                    <a:pt x="9575897" y="6987731"/>
                  </a:lnTo>
                  <a:cubicBezTo>
                    <a:pt x="9510931" y="7032462"/>
                    <a:pt x="9416764" y="7051211"/>
                    <a:pt x="9324790" y="7040935"/>
                  </a:cubicBezTo>
                  <a:cubicBezTo>
                    <a:pt x="9294133" y="7037510"/>
                    <a:pt x="9263718" y="7030860"/>
                    <a:pt x="9234711" y="7020872"/>
                  </a:cubicBezTo>
                  <a:cubicBezTo>
                    <a:pt x="9146298" y="6990438"/>
                    <a:pt x="9084850" y="6933612"/>
                    <a:pt x="9071065" y="6869482"/>
                  </a:cubicBezTo>
                  <a:lnTo>
                    <a:pt x="9070145" y="6869177"/>
                  </a:lnTo>
                  <a:lnTo>
                    <a:pt x="8998702" y="6845489"/>
                  </a:lnTo>
                  <a:lnTo>
                    <a:pt x="8990007" y="6840032"/>
                  </a:lnTo>
                  <a:lnTo>
                    <a:pt x="8977515" y="6874480"/>
                  </a:lnTo>
                  <a:cubicBezTo>
                    <a:pt x="8957765" y="6910502"/>
                    <a:pt x="8925891" y="6943304"/>
                    <a:pt x="8883343" y="6970255"/>
                  </a:cubicBezTo>
                  <a:cubicBezTo>
                    <a:pt x="8748891" y="7055389"/>
                    <a:pt x="8538101" y="7064289"/>
                    <a:pt x="8376937" y="6991686"/>
                  </a:cubicBezTo>
                  <a:lnTo>
                    <a:pt x="8376835" y="6991772"/>
                  </a:lnTo>
                  <a:lnTo>
                    <a:pt x="8330178" y="7031258"/>
                  </a:lnTo>
                  <a:cubicBezTo>
                    <a:pt x="8207177" y="7111734"/>
                    <a:pt x="7995102" y="7108833"/>
                    <a:pt x="7866280" y="7014773"/>
                  </a:cubicBezTo>
                  <a:lnTo>
                    <a:pt x="7863889" y="7016899"/>
                  </a:lnTo>
                  <a:lnTo>
                    <a:pt x="7829173" y="7047774"/>
                  </a:lnTo>
                  <a:cubicBezTo>
                    <a:pt x="7786355" y="7077148"/>
                    <a:pt x="7727556" y="7095171"/>
                    <a:pt x="7663186" y="7097568"/>
                  </a:cubicBezTo>
                  <a:cubicBezTo>
                    <a:pt x="7592338" y="7100216"/>
                    <a:pt x="7522625" y="7083698"/>
                    <a:pt x="7469080" y="7052967"/>
                  </a:cubicBezTo>
                  <a:lnTo>
                    <a:pt x="7424251" y="7019736"/>
                  </a:lnTo>
                  <a:lnTo>
                    <a:pt x="7421480" y="7017682"/>
                  </a:lnTo>
                  <a:cubicBezTo>
                    <a:pt x="7356514" y="7062413"/>
                    <a:pt x="7262347" y="7081162"/>
                    <a:pt x="7170374" y="7070886"/>
                  </a:cubicBezTo>
                  <a:cubicBezTo>
                    <a:pt x="7139716" y="7067461"/>
                    <a:pt x="7109301" y="7060811"/>
                    <a:pt x="7080294" y="7050823"/>
                  </a:cubicBezTo>
                  <a:cubicBezTo>
                    <a:pt x="6991881" y="7020389"/>
                    <a:pt x="6930434" y="6963563"/>
                    <a:pt x="6916648" y="6899433"/>
                  </a:cubicBezTo>
                  <a:lnTo>
                    <a:pt x="6915728" y="6899128"/>
                  </a:lnTo>
                  <a:lnTo>
                    <a:pt x="6844286" y="6875440"/>
                  </a:lnTo>
                  <a:lnTo>
                    <a:pt x="6799140" y="6847108"/>
                  </a:lnTo>
                  <a:lnTo>
                    <a:pt x="6782528" y="6892917"/>
                  </a:lnTo>
                  <a:cubicBezTo>
                    <a:pt x="6762778" y="6928939"/>
                    <a:pt x="6730904" y="6961741"/>
                    <a:pt x="6688355" y="6988692"/>
                  </a:cubicBezTo>
                  <a:cubicBezTo>
                    <a:pt x="6553904" y="7073826"/>
                    <a:pt x="6343113" y="7082726"/>
                    <a:pt x="6181950" y="7010123"/>
                  </a:cubicBezTo>
                  <a:lnTo>
                    <a:pt x="6181847" y="7010209"/>
                  </a:lnTo>
                  <a:lnTo>
                    <a:pt x="6135191" y="7049695"/>
                  </a:lnTo>
                  <a:cubicBezTo>
                    <a:pt x="6012189" y="7130171"/>
                    <a:pt x="5800114" y="7127270"/>
                    <a:pt x="5671293" y="7033210"/>
                  </a:cubicBezTo>
                  <a:lnTo>
                    <a:pt x="5668901" y="7035336"/>
                  </a:lnTo>
                  <a:lnTo>
                    <a:pt x="5634186" y="7066211"/>
                  </a:lnTo>
                  <a:cubicBezTo>
                    <a:pt x="5591368" y="7095585"/>
                    <a:pt x="5532568" y="7113608"/>
                    <a:pt x="5468199" y="7116005"/>
                  </a:cubicBezTo>
                  <a:cubicBezTo>
                    <a:pt x="5397351" y="7118653"/>
                    <a:pt x="5327638" y="7102135"/>
                    <a:pt x="5274092" y="7071404"/>
                  </a:cubicBezTo>
                  <a:lnTo>
                    <a:pt x="5229264" y="7038173"/>
                  </a:lnTo>
                  <a:lnTo>
                    <a:pt x="5226492" y="7036119"/>
                  </a:lnTo>
                  <a:cubicBezTo>
                    <a:pt x="5161527" y="7080850"/>
                    <a:pt x="5067359" y="7099599"/>
                    <a:pt x="4975386" y="7089323"/>
                  </a:cubicBezTo>
                  <a:cubicBezTo>
                    <a:pt x="4944729" y="7085898"/>
                    <a:pt x="4914314" y="7079248"/>
                    <a:pt x="4885306" y="7069260"/>
                  </a:cubicBezTo>
                  <a:cubicBezTo>
                    <a:pt x="4796894" y="7038826"/>
                    <a:pt x="4735446" y="6982000"/>
                    <a:pt x="4721661" y="6917870"/>
                  </a:cubicBezTo>
                  <a:lnTo>
                    <a:pt x="4720741" y="6917565"/>
                  </a:lnTo>
                  <a:lnTo>
                    <a:pt x="4649298" y="6893877"/>
                  </a:lnTo>
                  <a:cubicBezTo>
                    <a:pt x="4615692" y="6879189"/>
                    <a:pt x="4586267" y="6860687"/>
                    <a:pt x="4562439" y="6839367"/>
                  </a:cubicBezTo>
                  <a:lnTo>
                    <a:pt x="4557273" y="6832441"/>
                  </a:lnTo>
                  <a:lnTo>
                    <a:pt x="4541670" y="6875470"/>
                  </a:lnTo>
                  <a:cubicBezTo>
                    <a:pt x="4521919" y="6911492"/>
                    <a:pt x="4490045" y="6944294"/>
                    <a:pt x="4447497" y="6971245"/>
                  </a:cubicBezTo>
                  <a:cubicBezTo>
                    <a:pt x="4313046" y="7056379"/>
                    <a:pt x="4102256" y="7065279"/>
                    <a:pt x="3941091" y="6992676"/>
                  </a:cubicBezTo>
                  <a:lnTo>
                    <a:pt x="3940989" y="6992762"/>
                  </a:lnTo>
                  <a:lnTo>
                    <a:pt x="3894332" y="7032248"/>
                  </a:lnTo>
                  <a:cubicBezTo>
                    <a:pt x="3771331" y="7112724"/>
                    <a:pt x="3559256" y="7109823"/>
                    <a:pt x="3430434" y="7015763"/>
                  </a:cubicBezTo>
                  <a:lnTo>
                    <a:pt x="3428043" y="7017889"/>
                  </a:lnTo>
                  <a:lnTo>
                    <a:pt x="3393328" y="7048764"/>
                  </a:lnTo>
                  <a:cubicBezTo>
                    <a:pt x="3350509" y="7078138"/>
                    <a:pt x="3291710" y="7096161"/>
                    <a:pt x="3227340" y="7098558"/>
                  </a:cubicBezTo>
                  <a:cubicBezTo>
                    <a:pt x="3156492" y="7101206"/>
                    <a:pt x="3086779" y="7084688"/>
                    <a:pt x="3033234" y="7053957"/>
                  </a:cubicBezTo>
                  <a:lnTo>
                    <a:pt x="2988405" y="7020726"/>
                  </a:lnTo>
                  <a:lnTo>
                    <a:pt x="2985634" y="7018672"/>
                  </a:lnTo>
                  <a:cubicBezTo>
                    <a:pt x="2920669" y="7063403"/>
                    <a:pt x="2826501" y="7082152"/>
                    <a:pt x="2734528" y="7071876"/>
                  </a:cubicBezTo>
                  <a:cubicBezTo>
                    <a:pt x="2703870" y="7068451"/>
                    <a:pt x="2673455" y="7061801"/>
                    <a:pt x="2644448" y="7051813"/>
                  </a:cubicBezTo>
                  <a:cubicBezTo>
                    <a:pt x="2556035" y="7021379"/>
                    <a:pt x="2494588" y="6964553"/>
                    <a:pt x="2480802" y="6900423"/>
                  </a:cubicBezTo>
                  <a:lnTo>
                    <a:pt x="2479882" y="6900118"/>
                  </a:lnTo>
                  <a:lnTo>
                    <a:pt x="2408440" y="6876430"/>
                  </a:lnTo>
                  <a:lnTo>
                    <a:pt x="2349710" y="6839573"/>
                  </a:lnTo>
                  <a:lnTo>
                    <a:pt x="2313554" y="6919288"/>
                  </a:lnTo>
                  <a:cubicBezTo>
                    <a:pt x="2294264" y="6944974"/>
                    <a:pt x="2268357" y="6968479"/>
                    <a:pt x="2236446" y="6988692"/>
                  </a:cubicBezTo>
                  <a:cubicBezTo>
                    <a:pt x="2101994" y="7073826"/>
                    <a:pt x="1891204" y="7082726"/>
                    <a:pt x="1730039" y="7010123"/>
                  </a:cubicBezTo>
                  <a:lnTo>
                    <a:pt x="1729938" y="7010209"/>
                  </a:lnTo>
                  <a:lnTo>
                    <a:pt x="1683280" y="7049695"/>
                  </a:lnTo>
                  <a:cubicBezTo>
                    <a:pt x="1560279" y="7130171"/>
                    <a:pt x="1348204" y="7127270"/>
                    <a:pt x="1219382" y="7033210"/>
                  </a:cubicBezTo>
                  <a:lnTo>
                    <a:pt x="1216991" y="7035336"/>
                  </a:lnTo>
                  <a:lnTo>
                    <a:pt x="1182276" y="7066211"/>
                  </a:lnTo>
                  <a:cubicBezTo>
                    <a:pt x="1139457" y="7095585"/>
                    <a:pt x="1080658" y="7113608"/>
                    <a:pt x="1016288" y="7116005"/>
                  </a:cubicBezTo>
                  <a:cubicBezTo>
                    <a:pt x="945440" y="7118653"/>
                    <a:pt x="875727" y="7102135"/>
                    <a:pt x="822182" y="7071404"/>
                  </a:cubicBezTo>
                  <a:lnTo>
                    <a:pt x="777353" y="7038173"/>
                  </a:lnTo>
                  <a:lnTo>
                    <a:pt x="774582" y="7036119"/>
                  </a:lnTo>
                  <a:cubicBezTo>
                    <a:pt x="709617" y="7080850"/>
                    <a:pt x="615449" y="7099599"/>
                    <a:pt x="523476" y="7089323"/>
                  </a:cubicBezTo>
                  <a:cubicBezTo>
                    <a:pt x="492818" y="7085898"/>
                    <a:pt x="462404" y="7079248"/>
                    <a:pt x="433396" y="7069260"/>
                  </a:cubicBezTo>
                  <a:cubicBezTo>
                    <a:pt x="344983" y="7038826"/>
                    <a:pt x="283536" y="6982000"/>
                    <a:pt x="269750" y="6917870"/>
                  </a:cubicBezTo>
                  <a:lnTo>
                    <a:pt x="268830" y="6917565"/>
                  </a:lnTo>
                  <a:lnTo>
                    <a:pt x="197388" y="6893877"/>
                  </a:lnTo>
                  <a:cubicBezTo>
                    <a:pt x="163782" y="6879189"/>
                    <a:pt x="134356" y="6860687"/>
                    <a:pt x="110529" y="6839367"/>
                  </a:cubicBezTo>
                  <a:lnTo>
                    <a:pt x="96947" y="6821158"/>
                  </a:lnTo>
                  <a:lnTo>
                    <a:pt x="78256" y="6821158"/>
                  </a:lnTo>
                  <a:lnTo>
                    <a:pt x="78256" y="6796100"/>
                  </a:lnTo>
                  <a:lnTo>
                    <a:pt x="57261" y="6767952"/>
                  </a:lnTo>
                  <a:cubicBezTo>
                    <a:pt x="35529" y="6717706"/>
                    <a:pt x="41973" y="6664808"/>
                    <a:pt x="75432" y="6619238"/>
                  </a:cubicBezTo>
                  <a:cubicBezTo>
                    <a:pt x="3275" y="6550168"/>
                    <a:pt x="-18539" y="6464626"/>
                    <a:pt x="16164" y="6387008"/>
                  </a:cubicBezTo>
                  <a:cubicBezTo>
                    <a:pt x="27697" y="6361212"/>
                    <a:pt x="44951" y="6337393"/>
                    <a:pt x="66916" y="6316079"/>
                  </a:cubicBezTo>
                  <a:lnTo>
                    <a:pt x="78256" y="630805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E1F3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91482882-9356-420C-93D3-D22043696699}"/>
                </a:ext>
              </a:extLst>
            </p:cNvPr>
            <p:cNvGrpSpPr/>
            <p:nvPr/>
          </p:nvGrpSpPr>
          <p:grpSpPr>
            <a:xfrm>
              <a:off x="-101184" y="-494"/>
              <a:ext cx="12237157" cy="6897638"/>
              <a:chOff x="316165" y="2247141"/>
              <a:chExt cx="12237157" cy="6897638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FC0C94BC-5C3E-4B6C-93C7-2BE509F49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165" y="2247141"/>
                <a:ext cx="7097340" cy="6858000"/>
              </a:xfrm>
              <a:prstGeom prst="rect">
                <a:avLst/>
              </a:prstGeom>
            </p:spPr>
          </p:pic>
          <p:pic>
            <p:nvPicPr>
              <p:cNvPr id="180" name="صورة 179">
                <a:extLst>
                  <a:ext uri="{FF2B5EF4-FFF2-40B4-BE49-F238E27FC236}">
                    <a16:creationId xmlns:a16="http://schemas.microsoft.com/office/drawing/2014/main" id="{91900058-F5BA-4863-A2EE-3C42C98DBD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209"/>
              <a:stretch/>
            </p:blipFill>
            <p:spPr>
              <a:xfrm>
                <a:off x="7174156" y="2286779"/>
                <a:ext cx="5379166" cy="6858000"/>
              </a:xfrm>
              <a:prstGeom prst="rect">
                <a:avLst/>
              </a:prstGeom>
            </p:spPr>
          </p:pic>
        </p:grp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6B4A84F-6B76-784E-074D-FC0D683D6A46}"/>
              </a:ext>
            </a:extLst>
          </p:cNvPr>
          <p:cNvSpPr/>
          <p:nvPr/>
        </p:nvSpPr>
        <p:spPr>
          <a:xfrm>
            <a:off x="8712964" y="127641"/>
            <a:ext cx="3292028" cy="2073391"/>
          </a:xfrm>
          <a:prstGeom prst="rect">
            <a:avLst/>
          </a:prstGeom>
          <a:solidFill>
            <a:srgbClr val="9F744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KW" sz="4000" b="1" dirty="0">
                <a:solidFill>
                  <a:schemeClr val="bg1"/>
                </a:solidFill>
              </a:rPr>
              <a:t>135 ÷ 10 =</a:t>
            </a:r>
          </a:p>
        </p:txBody>
      </p:sp>
      <p:grpSp>
        <p:nvGrpSpPr>
          <p:cNvPr id="125" name="مجموعة 124">
            <a:extLst>
              <a:ext uri="{FF2B5EF4-FFF2-40B4-BE49-F238E27FC236}">
                <a16:creationId xmlns:a16="http://schemas.microsoft.com/office/drawing/2014/main" id="{690F265C-9EF9-430C-B020-29870FC34086}"/>
              </a:ext>
            </a:extLst>
          </p:cNvPr>
          <p:cNvGrpSpPr/>
          <p:nvPr/>
        </p:nvGrpSpPr>
        <p:grpSpPr>
          <a:xfrm>
            <a:off x="724465" y="3069518"/>
            <a:ext cx="5168186" cy="2481109"/>
            <a:chOff x="3371937" y="725557"/>
            <a:chExt cx="7566068" cy="2932625"/>
          </a:xfrm>
        </p:grpSpPr>
        <p:grpSp>
          <p:nvGrpSpPr>
            <p:cNvPr id="126" name="مجموعة 125">
              <a:extLst>
                <a:ext uri="{FF2B5EF4-FFF2-40B4-BE49-F238E27FC236}">
                  <a16:creationId xmlns:a16="http://schemas.microsoft.com/office/drawing/2014/main" id="{B4C3FAF2-C111-4DDE-A7C7-C564250E9602}"/>
                </a:ext>
              </a:extLst>
            </p:cNvPr>
            <p:cNvGrpSpPr/>
            <p:nvPr/>
          </p:nvGrpSpPr>
          <p:grpSpPr>
            <a:xfrm>
              <a:off x="9760226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43" name="مستطيل 142">
                <a:extLst>
                  <a:ext uri="{FF2B5EF4-FFF2-40B4-BE49-F238E27FC236}">
                    <a16:creationId xmlns:a16="http://schemas.microsoft.com/office/drawing/2014/main" id="{E3AEED6C-41E4-421C-A0A4-67C4871B3171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5" name="مستطيل 144">
                <a:extLst>
                  <a:ext uri="{FF2B5EF4-FFF2-40B4-BE49-F238E27FC236}">
                    <a16:creationId xmlns:a16="http://schemas.microsoft.com/office/drawing/2014/main" id="{E74B12A9-FF02-48FB-99A6-5B5B6DAE1DB6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7" name="مجموعة 126">
              <a:extLst>
                <a:ext uri="{FF2B5EF4-FFF2-40B4-BE49-F238E27FC236}">
                  <a16:creationId xmlns:a16="http://schemas.microsoft.com/office/drawing/2014/main" id="{A7390F0E-7A54-4739-B155-3256F713E9A8}"/>
                </a:ext>
              </a:extLst>
            </p:cNvPr>
            <p:cNvGrpSpPr/>
            <p:nvPr/>
          </p:nvGrpSpPr>
          <p:grpSpPr>
            <a:xfrm>
              <a:off x="8494643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41" name="مستطيل 140">
                <a:extLst>
                  <a:ext uri="{FF2B5EF4-FFF2-40B4-BE49-F238E27FC236}">
                    <a16:creationId xmlns:a16="http://schemas.microsoft.com/office/drawing/2014/main" id="{0D1CE658-E1EB-464C-B50E-FB54B3E35787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2" name="مستطيل 141">
                <a:extLst>
                  <a:ext uri="{FF2B5EF4-FFF2-40B4-BE49-F238E27FC236}">
                    <a16:creationId xmlns:a16="http://schemas.microsoft.com/office/drawing/2014/main" id="{5F4C5782-D70B-493D-A064-A2C73E08078F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8" name="مجموعة 127">
              <a:extLst>
                <a:ext uri="{FF2B5EF4-FFF2-40B4-BE49-F238E27FC236}">
                  <a16:creationId xmlns:a16="http://schemas.microsoft.com/office/drawing/2014/main" id="{A40C66E1-13AB-49A1-80BA-8EED8A9F1B7A}"/>
                </a:ext>
              </a:extLst>
            </p:cNvPr>
            <p:cNvGrpSpPr/>
            <p:nvPr/>
          </p:nvGrpSpPr>
          <p:grpSpPr>
            <a:xfrm>
              <a:off x="7229060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9" name="مستطيل 138">
                <a:extLst>
                  <a:ext uri="{FF2B5EF4-FFF2-40B4-BE49-F238E27FC236}">
                    <a16:creationId xmlns:a16="http://schemas.microsoft.com/office/drawing/2014/main" id="{2B3BB268-6D30-408F-A666-219CF462B6CB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0" name="مستطيل 139">
                <a:extLst>
                  <a:ext uri="{FF2B5EF4-FFF2-40B4-BE49-F238E27FC236}">
                    <a16:creationId xmlns:a16="http://schemas.microsoft.com/office/drawing/2014/main" id="{93CA9522-B674-438F-AC40-A5EE67EE55E2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9" name="مجموعة 128">
              <a:extLst>
                <a:ext uri="{FF2B5EF4-FFF2-40B4-BE49-F238E27FC236}">
                  <a16:creationId xmlns:a16="http://schemas.microsoft.com/office/drawing/2014/main" id="{809C6CEA-0E19-4447-AE8A-1D80A4D4DEC9}"/>
                </a:ext>
              </a:extLst>
            </p:cNvPr>
            <p:cNvGrpSpPr/>
            <p:nvPr/>
          </p:nvGrpSpPr>
          <p:grpSpPr>
            <a:xfrm>
              <a:off x="5963477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7" name="مستطيل 136">
                <a:extLst>
                  <a:ext uri="{FF2B5EF4-FFF2-40B4-BE49-F238E27FC236}">
                    <a16:creationId xmlns:a16="http://schemas.microsoft.com/office/drawing/2014/main" id="{81FEE424-F6A7-4535-A68E-F10D32617F73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8" name="مستطيل 137">
                <a:extLst>
                  <a:ext uri="{FF2B5EF4-FFF2-40B4-BE49-F238E27FC236}">
                    <a16:creationId xmlns:a16="http://schemas.microsoft.com/office/drawing/2014/main" id="{DAC6BDAD-D7B3-4460-AC89-10D6D2D2E2D5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0" name="مجموعة 129">
              <a:extLst>
                <a:ext uri="{FF2B5EF4-FFF2-40B4-BE49-F238E27FC236}">
                  <a16:creationId xmlns:a16="http://schemas.microsoft.com/office/drawing/2014/main" id="{8DC0094A-32C3-4664-A984-6D078E491D34}"/>
                </a:ext>
              </a:extLst>
            </p:cNvPr>
            <p:cNvGrpSpPr/>
            <p:nvPr/>
          </p:nvGrpSpPr>
          <p:grpSpPr>
            <a:xfrm>
              <a:off x="4697894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5" name="مستطيل 134">
                <a:extLst>
                  <a:ext uri="{FF2B5EF4-FFF2-40B4-BE49-F238E27FC236}">
                    <a16:creationId xmlns:a16="http://schemas.microsoft.com/office/drawing/2014/main" id="{14D89E29-1FDD-471C-9DE9-167654F37CA7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6" name="مستطيل 135">
                <a:extLst>
                  <a:ext uri="{FF2B5EF4-FFF2-40B4-BE49-F238E27FC236}">
                    <a16:creationId xmlns:a16="http://schemas.microsoft.com/office/drawing/2014/main" id="{1C96E971-0142-4CFF-A942-F28CD40F872B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1" name="مجموعة 130">
              <a:extLst>
                <a:ext uri="{FF2B5EF4-FFF2-40B4-BE49-F238E27FC236}">
                  <a16:creationId xmlns:a16="http://schemas.microsoft.com/office/drawing/2014/main" id="{FDEDF157-BF3B-4C01-9A0C-38153142341D}"/>
                </a:ext>
              </a:extLst>
            </p:cNvPr>
            <p:cNvGrpSpPr/>
            <p:nvPr/>
          </p:nvGrpSpPr>
          <p:grpSpPr>
            <a:xfrm>
              <a:off x="3432311" y="1802296"/>
              <a:ext cx="1166191" cy="1524000"/>
              <a:chOff x="3670853" y="2133600"/>
              <a:chExt cx="1166191" cy="1524000"/>
            </a:xfr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6000" t="-1000" r="-7000" b="-6000"/>
              </a:stretch>
            </a:blipFill>
          </p:grpSpPr>
          <p:sp>
            <p:nvSpPr>
              <p:cNvPr id="133" name="مستطيل 132">
                <a:extLst>
                  <a:ext uri="{FF2B5EF4-FFF2-40B4-BE49-F238E27FC236}">
                    <a16:creationId xmlns:a16="http://schemas.microsoft.com/office/drawing/2014/main" id="{067A142F-5B3E-4863-BEC6-AD228200C2CC}"/>
                  </a:ext>
                </a:extLst>
              </p:cNvPr>
              <p:cNvSpPr/>
              <p:nvPr/>
            </p:nvSpPr>
            <p:spPr>
              <a:xfrm>
                <a:off x="3670853" y="2570922"/>
                <a:ext cx="1166191" cy="1086678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4" name="مستطيل 133">
                <a:extLst>
                  <a:ext uri="{FF2B5EF4-FFF2-40B4-BE49-F238E27FC236}">
                    <a16:creationId xmlns:a16="http://schemas.microsoft.com/office/drawing/2014/main" id="{DFBAD3C8-D487-41FC-86E9-4214E56E3788}"/>
                  </a:ext>
                </a:extLst>
              </p:cNvPr>
              <p:cNvSpPr/>
              <p:nvPr/>
            </p:nvSpPr>
            <p:spPr>
              <a:xfrm>
                <a:off x="3670853" y="2133600"/>
                <a:ext cx="1166191" cy="589722"/>
              </a:xfrm>
              <a:prstGeom prst="rect">
                <a:avLst/>
              </a:prstGeom>
              <a:grpFill/>
              <a:ln>
                <a:noFill/>
              </a:ln>
              <a:scene3d>
                <a:camera prst="perspectiveRelaxed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2" name="صورة 131" descr="صورة تحتوي على الرخويات&#10;&#10;تم إنشاء الوصف تلقائياً">
              <a:extLst>
                <a:ext uri="{FF2B5EF4-FFF2-40B4-BE49-F238E27FC236}">
                  <a16:creationId xmlns:a16="http://schemas.microsoft.com/office/drawing/2014/main" id="{7EF18AA6-1B4A-4B26-A880-5CFE74749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37" y="725557"/>
              <a:ext cx="7566068" cy="293262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3" name="صورة 122" descr="صورة تحتوي على قبة&#10;&#10;تم إنشاء الوصف تلقائياً">
            <a:extLst>
              <a:ext uri="{FF2B5EF4-FFF2-40B4-BE49-F238E27FC236}">
                <a16:creationId xmlns:a16="http://schemas.microsoft.com/office/drawing/2014/main" id="{A10F0117-D038-4199-A3EB-ADF69583C6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6591" y="4117884"/>
            <a:ext cx="3865226" cy="288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33099 0.008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9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91667E-6 -1.11111E-6 L -0.00039 1.093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 descr="صورة تحتوي على خارجي&#10;&#10;تم إنشاء الوصف تلقائياً">
            <a:extLst>
              <a:ext uri="{FF2B5EF4-FFF2-40B4-BE49-F238E27FC236}">
                <a16:creationId xmlns:a16="http://schemas.microsoft.com/office/drawing/2014/main" id="{8646459F-FF5A-4F50-AEDC-1EDEF75D4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827"/>
            <a:ext cx="12192000" cy="423674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7466858-3D69-4133-B856-5DE62073AAEA}"/>
              </a:ext>
            </a:extLst>
          </p:cNvPr>
          <p:cNvSpPr txBox="1"/>
          <p:nvPr/>
        </p:nvSpPr>
        <p:spPr>
          <a:xfrm>
            <a:off x="5477650" y="88104"/>
            <a:ext cx="5204328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رائع</a:t>
            </a:r>
            <a:b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</a:b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أنقذتم البطريق بذكائكم 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pic>
        <p:nvPicPr>
          <p:cNvPr id="6" name="صورة 5" descr="صورة تحتوي على قبة&#10;&#10;تم إنشاء الوصف تلقائياً">
            <a:extLst>
              <a:ext uri="{FF2B5EF4-FFF2-40B4-BE49-F238E27FC236}">
                <a16:creationId xmlns:a16="http://schemas.microsoft.com/office/drawing/2014/main" id="{4C875529-4F55-4DEB-9580-A05804691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2073" y="605671"/>
            <a:ext cx="7574854" cy="564665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FC85532-B116-4197-9987-593CE4C542F6}"/>
              </a:ext>
            </a:extLst>
          </p:cNvPr>
          <p:cNvSpPr txBox="1"/>
          <p:nvPr/>
        </p:nvSpPr>
        <p:spPr>
          <a:xfrm>
            <a:off x="5791200" y="1842430"/>
            <a:ext cx="457722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F Hekaya Light" panose="00000A00000000000000" pitchFamily="50" charset="-78"/>
                <a:ea typeface="+mn-ea"/>
                <a:cs typeface="FF Hekaya Light" panose="00000A00000000000000" pitchFamily="50" charset="-78"/>
              </a:rPr>
              <a:t>شكراً لكم يا أبطال</a:t>
            </a:r>
            <a:endParaRPr kumimoji="0" lang="ar-KW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F Hekaya Light" panose="00000A00000000000000" pitchFamily="50" charset="-78"/>
              <a:ea typeface="+mn-ea"/>
              <a:cs typeface="FF Hekaya Light" panose="00000A00000000000000" pitchFamily="50" charset="-78"/>
            </a:endParaRPr>
          </a:p>
        </p:txBody>
      </p:sp>
      <p:pic>
        <p:nvPicPr>
          <p:cNvPr id="4" name="صورة 3" descr="صورة تحتوي على داخلي, أبيض&#10;&#10;تم إنشاء الوصف تلقائياً">
            <a:extLst>
              <a:ext uri="{FF2B5EF4-FFF2-40B4-BE49-F238E27FC236}">
                <a16:creationId xmlns:a16="http://schemas.microsoft.com/office/drawing/2014/main" id="{48120CE9-36D5-4F86-A612-B34C2A4B4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51" y="2711749"/>
            <a:ext cx="4130903" cy="413090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BBA3826-04C1-4686-9E06-2F2067210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103">
            <a:off x="9444557" y="2952895"/>
            <a:ext cx="2116329" cy="11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5.xml><?xml version="1.0" encoding="utf-8"?>
<a:theme xmlns:a="http://schemas.openxmlformats.org/drawingml/2006/main" name="3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infopath/2007/PartnerControls"/>
    <ds:schemaRef ds:uri="40262f94-9f35-4ac3-9a90-690165a166b7"/>
    <ds:schemaRef ds:uri="http://purl.org/dc/dcmitype/"/>
    <ds:schemaRef ds:uri="http://purl.org/dc/terms/"/>
    <ds:schemaRef ds:uri="http://schemas.microsoft.com/office/2006/documentManagement/types"/>
    <ds:schemaRef ds:uri="a4f35948-e619-41b3-aa29-22878b09cfd2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368</TotalTime>
  <Words>225</Words>
  <Application>Microsoft Office PowerPoint</Application>
  <PresentationFormat>شاشة عريضة</PresentationFormat>
  <Paragraphs>83</Paragraphs>
  <Slides>25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7</vt:i4>
      </vt:variant>
      <vt:variant>
        <vt:lpstr>عناوين الشرائح</vt:lpstr>
      </vt:variant>
      <vt:variant>
        <vt:i4>25</vt:i4>
      </vt:variant>
    </vt:vector>
  </HeadingPairs>
  <TitlesOfParts>
    <vt:vector size="45" baseType="lpstr">
      <vt:lpstr>Arial</vt:lpstr>
      <vt:lpstr>Baskerville</vt:lpstr>
      <vt:lpstr>Calibri</vt:lpstr>
      <vt:lpstr>Calibri Light</vt:lpstr>
      <vt:lpstr>Dubai</vt:lpstr>
      <vt:lpstr>FF Hekaya Light</vt:lpstr>
      <vt:lpstr>Geeza Pro Regular</vt:lpstr>
      <vt:lpstr>Gill Sans Light</vt:lpstr>
      <vt:lpstr>Gill Sans MT</vt:lpstr>
      <vt:lpstr>Gill Sans Nova</vt:lpstr>
      <vt:lpstr>Gill Sans Nova Light</vt:lpstr>
      <vt:lpstr>Helvetica</vt:lpstr>
      <vt:lpstr>Helvetica Neue</vt:lpstr>
      <vt:lpstr>Children Friends 16x9</vt:lpstr>
      <vt:lpstr>1_Office Theme</vt:lpstr>
      <vt:lpstr>نسق Office</vt:lpstr>
      <vt:lpstr>AngleLinesVTI</vt:lpstr>
      <vt:lpstr>3_Office Theme</vt:lpstr>
      <vt:lpstr>21_BasicWhite</vt:lpstr>
      <vt:lpstr>4_Office Theme</vt:lpstr>
      <vt:lpstr> اعداد المعلمة: مبروكة السيد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التقييم المختصر</vt:lpstr>
      <vt:lpstr>الخاتـــــــــــــــمة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(11-7): حساب الخصم</dc:title>
  <dc:creator>نوره راشد محمد علي</dc:creator>
  <cp:keywords/>
  <cp:lastModifiedBy>مريهان مصطفى تيسير صوافطة</cp:lastModifiedBy>
  <cp:revision>16</cp:revision>
  <dcterms:created xsi:type="dcterms:W3CDTF">2022-05-11T05:53:58Z</dcterms:created>
  <dcterms:modified xsi:type="dcterms:W3CDTF">2023-06-11T06:31:31Z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